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7"/>
  </p:notesMasterIdLst>
  <p:sldIdLst>
    <p:sldId id="290" r:id="rId2"/>
    <p:sldId id="291" r:id="rId3"/>
    <p:sldId id="293" r:id="rId4"/>
    <p:sldId id="292" r:id="rId5"/>
    <p:sldId id="266" r:id="rId6"/>
    <p:sldId id="277" r:id="rId7"/>
    <p:sldId id="267" r:id="rId8"/>
    <p:sldId id="268" r:id="rId9"/>
    <p:sldId id="269" r:id="rId10"/>
    <p:sldId id="279" r:id="rId11"/>
    <p:sldId id="263" r:id="rId12"/>
    <p:sldId id="282" r:id="rId13"/>
    <p:sldId id="283" r:id="rId14"/>
    <p:sldId id="270" r:id="rId15"/>
    <p:sldId id="278" r:id="rId16"/>
    <p:sldId id="284" r:id="rId17"/>
    <p:sldId id="272" r:id="rId18"/>
    <p:sldId id="285" r:id="rId19"/>
    <p:sldId id="286" r:id="rId20"/>
    <p:sldId id="287" r:id="rId21"/>
    <p:sldId id="288" r:id="rId22"/>
    <p:sldId id="289" r:id="rId23"/>
    <p:sldId id="294" r:id="rId24"/>
    <p:sldId id="295" r:id="rId25"/>
    <p:sldId id="296" r:id="rId26"/>
  </p:sldIdLst>
  <p:sldSz cx="6858000" cy="9907588"/>
  <p:notesSz cx="7100888" cy="10233025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403"/>
    <p:restoredTop sz="94612"/>
  </p:normalViewPr>
  <p:slideViewPr>
    <p:cSldViewPr>
      <p:cViewPr>
        <p:scale>
          <a:sx n="66" d="100"/>
          <a:sy n="66" d="100"/>
        </p:scale>
        <p:origin x="-3504" y="-35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3223"/>
        <p:guide pos="22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1">
            <a:extLst>
              <a:ext uri="{FF2B5EF4-FFF2-40B4-BE49-F238E27FC236}">
                <a16:creationId xmlns:a16="http://schemas.microsoft.com/office/drawing/2014/main" xmlns="" id="{1484376B-3151-E089-E54E-0182811778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0"/>
            <a:ext cx="7100888" cy="10233025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 cap="sq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9041" tIns="49521" rIns="99041" bIns="49521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sp>
        <p:nvSpPr>
          <p:cNvPr id="2051" name="AutoShape 2">
            <a:extLst>
              <a:ext uri="{FF2B5EF4-FFF2-40B4-BE49-F238E27FC236}">
                <a16:creationId xmlns:a16="http://schemas.microsoft.com/office/drawing/2014/main" xmlns="" id="{4897C22B-6827-5176-7017-1D00CB986A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0"/>
            <a:ext cx="7100888" cy="10233025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9041" tIns="49521" rIns="99041" bIns="49521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sp>
        <p:nvSpPr>
          <p:cNvPr id="2052" name="Rectangle 3">
            <a:extLst>
              <a:ext uri="{FF2B5EF4-FFF2-40B4-BE49-F238E27FC236}">
                <a16:creationId xmlns:a16="http://schemas.microsoft.com/office/drawing/2014/main" xmlns="" id="{2D3EDE50-6D1B-81E8-23D6-6554216BB167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2359025" y="909638"/>
            <a:ext cx="3101975" cy="4481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xmlns="" id="{FB06A653-CF67-E215-0B0E-7C520029DA60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82413" y="5683238"/>
            <a:ext cx="6257658" cy="537944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noProof="0"/>
          </a:p>
        </p:txBody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xmlns="" id="{1EEE8F1E-B850-641E-B012-A510E3A94595}"/>
              </a:ext>
            </a:extLst>
          </p:cNvPr>
          <p:cNvSpPr>
            <a:spLocks noGrp="1" noChangeArrowheads="1"/>
          </p:cNvSpPr>
          <p:nvPr>
            <p:ph type="hdr"/>
          </p:nvPr>
        </p:nvSpPr>
        <p:spPr bwMode="auto">
          <a:xfrm>
            <a:off x="1" y="1"/>
            <a:ext cx="3392646" cy="59337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5000"/>
              </a:lnSpc>
              <a:buClrTx/>
              <a:buSzPct val="100000"/>
              <a:buFontTx/>
              <a:buNone/>
              <a:tabLst>
                <a:tab pos="0" algn="l"/>
                <a:tab pos="484886" algn="l"/>
                <a:tab pos="971492" algn="l"/>
                <a:tab pos="1458097" algn="l"/>
                <a:tab pos="1944703" algn="l"/>
                <a:tab pos="2431308" algn="l"/>
                <a:tab pos="2917914" algn="l"/>
                <a:tab pos="3404519" algn="l"/>
                <a:tab pos="3891125" algn="l"/>
                <a:tab pos="4377730" algn="l"/>
                <a:tab pos="4864336" algn="l"/>
                <a:tab pos="5350941" algn="l"/>
                <a:tab pos="5837547" algn="l"/>
                <a:tab pos="6324151" algn="l"/>
                <a:tab pos="6810758" algn="l"/>
                <a:tab pos="7297363" algn="l"/>
                <a:tab pos="7783969" algn="l"/>
                <a:tab pos="8270574" algn="l"/>
                <a:tab pos="8757180" algn="l"/>
                <a:tab pos="9243785" algn="l"/>
                <a:tab pos="9730391" algn="l"/>
              </a:tabLst>
              <a:defRPr sz="1500">
                <a:solidFill>
                  <a:srgbClr val="000000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054" name="Rectangle 6">
            <a:extLst>
              <a:ext uri="{FF2B5EF4-FFF2-40B4-BE49-F238E27FC236}">
                <a16:creationId xmlns:a16="http://schemas.microsoft.com/office/drawing/2014/main" xmlns="" id="{D849C075-54D7-1C61-B342-D83ABCB3EF3D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429838" y="1"/>
            <a:ext cx="3392646" cy="59337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Tx/>
              <a:buSzPct val="100000"/>
              <a:buFontTx/>
              <a:buNone/>
              <a:tabLst>
                <a:tab pos="0" algn="l"/>
                <a:tab pos="484886" algn="l"/>
                <a:tab pos="971492" algn="l"/>
                <a:tab pos="1458097" algn="l"/>
                <a:tab pos="1944703" algn="l"/>
                <a:tab pos="2431308" algn="l"/>
                <a:tab pos="2917914" algn="l"/>
                <a:tab pos="3404519" algn="l"/>
                <a:tab pos="3891125" algn="l"/>
                <a:tab pos="4377730" algn="l"/>
                <a:tab pos="4864336" algn="l"/>
                <a:tab pos="5350941" algn="l"/>
                <a:tab pos="5837547" algn="l"/>
                <a:tab pos="6324151" algn="l"/>
                <a:tab pos="6810758" algn="l"/>
                <a:tab pos="7297363" algn="l"/>
                <a:tab pos="7783969" algn="l"/>
                <a:tab pos="8270574" algn="l"/>
                <a:tab pos="8757180" algn="l"/>
                <a:tab pos="9243785" algn="l"/>
                <a:tab pos="9730391" algn="l"/>
              </a:tabLst>
              <a:defRPr sz="1500">
                <a:solidFill>
                  <a:srgbClr val="000000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055" name="Rectangle 7">
            <a:extLst>
              <a:ext uri="{FF2B5EF4-FFF2-40B4-BE49-F238E27FC236}">
                <a16:creationId xmlns:a16="http://schemas.microsoft.com/office/drawing/2014/main" xmlns="" id="{88AE5F6C-8173-C2C4-1AB3-7F922769B1DB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1" y="11366475"/>
            <a:ext cx="3392646" cy="59337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>
              <a:lnSpc>
                <a:spcPct val="95000"/>
              </a:lnSpc>
              <a:buClrTx/>
              <a:buSzPct val="100000"/>
              <a:buFontTx/>
              <a:buNone/>
              <a:tabLst>
                <a:tab pos="0" algn="l"/>
                <a:tab pos="484886" algn="l"/>
                <a:tab pos="971492" algn="l"/>
                <a:tab pos="1458097" algn="l"/>
                <a:tab pos="1944703" algn="l"/>
                <a:tab pos="2431308" algn="l"/>
                <a:tab pos="2917914" algn="l"/>
                <a:tab pos="3404519" algn="l"/>
                <a:tab pos="3891125" algn="l"/>
                <a:tab pos="4377730" algn="l"/>
                <a:tab pos="4864336" algn="l"/>
                <a:tab pos="5350941" algn="l"/>
                <a:tab pos="5837547" algn="l"/>
                <a:tab pos="6324151" algn="l"/>
                <a:tab pos="6810758" algn="l"/>
                <a:tab pos="7297363" algn="l"/>
                <a:tab pos="7783969" algn="l"/>
                <a:tab pos="8270574" algn="l"/>
                <a:tab pos="8757180" algn="l"/>
                <a:tab pos="9243785" algn="l"/>
                <a:tab pos="9730391" algn="l"/>
              </a:tabLst>
              <a:defRPr sz="1500">
                <a:solidFill>
                  <a:srgbClr val="000000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056" name="Rectangle 8">
            <a:extLst>
              <a:ext uri="{FF2B5EF4-FFF2-40B4-BE49-F238E27FC236}">
                <a16:creationId xmlns:a16="http://schemas.microsoft.com/office/drawing/2014/main" xmlns="" id="{1F078E73-727C-48A2-766F-AF19B8942F90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429838" y="11366475"/>
            <a:ext cx="3392646" cy="59337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Tx/>
              <a:buSzPct val="100000"/>
              <a:buFontTx/>
              <a:buNone/>
              <a:tabLst>
                <a:tab pos="0" algn="l"/>
                <a:tab pos="484886" algn="l"/>
                <a:tab pos="971492" algn="l"/>
                <a:tab pos="1458097" algn="l"/>
                <a:tab pos="1944703" algn="l"/>
                <a:tab pos="2431308" algn="l"/>
                <a:tab pos="2917914" algn="l"/>
                <a:tab pos="3404519" algn="l"/>
                <a:tab pos="3891125" algn="l"/>
                <a:tab pos="4377730" algn="l"/>
                <a:tab pos="4864336" algn="l"/>
                <a:tab pos="5350941" algn="l"/>
                <a:tab pos="5837547" algn="l"/>
                <a:tab pos="6324151" algn="l"/>
                <a:tab pos="6810758" algn="l"/>
                <a:tab pos="7297363" algn="l"/>
                <a:tab pos="7783969" algn="l"/>
                <a:tab pos="8270574" algn="l"/>
                <a:tab pos="8757180" algn="l"/>
                <a:tab pos="9243785" algn="l"/>
                <a:tab pos="9730391" algn="l"/>
              </a:tabLst>
              <a:defRPr sz="1500" smtClean="0">
                <a:solidFill>
                  <a:srgbClr val="000000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</a:lstStyle>
          <a:p>
            <a:pPr>
              <a:defRPr/>
            </a:pPr>
            <a:fld id="{18DBAF62-2EA5-4F42-929C-0EA6C900819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474200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50" y="1620838"/>
            <a:ext cx="5143500" cy="3449637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50" y="5203825"/>
            <a:ext cx="5143500" cy="23923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xmlns="" id="{153BB5FD-DEA9-A710-9944-E35435791E5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4.2.24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26F29F7C-055B-2904-AC2F-C07953563AD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8665CE-5CE5-F445-9887-CCD04AEB3A5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83549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xmlns="" id="{4B125D61-143C-6DE0-F3EB-B279E41F5C6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4.2.24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73CAAA45-2E35-02A4-150F-620939C593B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57E152-CBF7-A441-BFD8-0CD3A15195D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56457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68875" y="1620838"/>
            <a:ext cx="1541463" cy="72294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1620838"/>
            <a:ext cx="4473575" cy="72294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xmlns="" id="{5980F597-F382-5624-028C-D51932D85F6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4.2.24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60A5FCD5-5091-6E43-1CCA-013528292F5C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FD744C-33FA-0742-9BC2-441D51ECADF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267051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0" y="1620838"/>
            <a:ext cx="5824538" cy="34432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701BEB7D-FF91-106D-70A7-B98FB37C824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4.2.24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476DB26F-19BA-EDC3-7498-330999FBD9A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EB4A5B-6FDC-6B40-827A-ED166844242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37447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xmlns="" id="{6AA78ED6-3AF2-9EFE-89B3-641CE3A9710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4.2.24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DAD0A57A-A3D1-F280-3A42-33736506C88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3357BB-67E4-9447-9759-28D6FDC9BC3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80514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2470150"/>
            <a:ext cx="5915025" cy="4121150"/>
          </a:xfrm>
        </p:spPr>
        <p:txBody>
          <a:bodyPr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13" y="6630988"/>
            <a:ext cx="5915025" cy="216693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xmlns="" id="{9933B853-DABF-A29A-8D25-1CA452B67B9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4.2.24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CD90F338-AF6E-CB25-A7F8-AC8DB945AB3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0359F3-C579-CC46-87A9-14C63C56593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90452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2900" y="2317750"/>
            <a:ext cx="3006725" cy="65325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502025" y="2317750"/>
            <a:ext cx="3008313" cy="65325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xmlns="" id="{3B276824-A1A9-0274-4B98-962AF5AD748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4.2.24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xmlns="" id="{A654804A-A144-C2E8-5A94-C577E39C4D0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BBD513-22E9-914C-9697-3BDF0589B05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691078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3075" y="527050"/>
            <a:ext cx="5915025" cy="191611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3075" y="2428875"/>
            <a:ext cx="2900363" cy="11906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3075" y="3619500"/>
            <a:ext cx="2900363" cy="53228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71863" y="2428875"/>
            <a:ext cx="2916237" cy="11906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71863" y="3619500"/>
            <a:ext cx="2916237" cy="53228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xmlns="" id="{BBF64E15-8A2E-9260-B535-55857011484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4.2.24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xmlns="" id="{252FED61-9846-9668-F0DE-10A7826F7684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FEC450-EE4B-DE40-8747-2B731CB0151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57430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5E607159-BA6E-159F-6E7F-54DAABE0E8A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4.2.24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4D5A34C5-41FA-E6E6-8B91-0211EF87362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EA7401-811C-CA4A-9069-484F46BEFFD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38032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xmlns="" id="{0EEE6400-1CD8-DEFF-D8D6-C2EA37599ED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4.2.24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20FFE17B-2E0C-11E2-CA80-6D6F3E90A502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20A641-DA51-3140-BF33-E508BB43950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73677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3075" y="660400"/>
            <a:ext cx="2211388" cy="2311400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16238" y="1427163"/>
            <a:ext cx="3471862" cy="70405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73075" y="2971800"/>
            <a:ext cx="2211388" cy="550703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xmlns="" id="{FA587F5A-DF6F-EB2B-75DE-B0F0683228B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4.2.24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xmlns="" id="{B6995814-C7CF-C1A7-BBB8-99C3596FD4D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22D77D-9798-7C48-AB22-10646F077EA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81551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3075" y="660400"/>
            <a:ext cx="2211388" cy="2311400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16238" y="1427163"/>
            <a:ext cx="3471862" cy="704056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73075" y="2971800"/>
            <a:ext cx="2211388" cy="550703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xmlns="" id="{4537F32B-4569-5DFF-B71E-0204DBD3337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4.2.24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xmlns="" id="{D6F02173-C83B-3300-E288-5C1093A4025C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0659FF-4640-324C-9F84-B158E99B045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4966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xmlns="" id="{58FF8EB6-3D97-998B-1C1D-770FBFA2B1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1620838"/>
            <a:ext cx="5824538" cy="3443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/>
              <a:t>Для правки текста заголовка щелкните мышью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xmlns="" id="{55230E44-743E-DE61-51DE-0E92C7AB36FC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71488" y="9182100"/>
            <a:ext cx="1538287" cy="5222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r>
              <a:rPr lang="ru-RU" altLang="ru-RU"/>
              <a:t>4.2.24</a:t>
            </a:r>
          </a:p>
        </p:txBody>
      </p:sp>
      <p:sp>
        <p:nvSpPr>
          <p:cNvPr id="1028" name="Text Box 3">
            <a:extLst>
              <a:ext uri="{FF2B5EF4-FFF2-40B4-BE49-F238E27FC236}">
                <a16:creationId xmlns:a16="http://schemas.microsoft.com/office/drawing/2014/main" xmlns="" id="{4946972B-F523-C6D5-206F-530C07FA2B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1713" y="9182100"/>
            <a:ext cx="2314575" cy="52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495A005D-5549-3C3A-36EE-66083B9E41E1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843463" y="9182100"/>
            <a:ext cx="1538287" cy="5222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2222B01C-DF86-CB4D-8E71-740722BF70F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030" name="Rectangle 5">
            <a:extLst>
              <a:ext uri="{FF2B5EF4-FFF2-40B4-BE49-F238E27FC236}">
                <a16:creationId xmlns:a16="http://schemas.microsoft.com/office/drawing/2014/main" xmlns="" id="{E526D123-BE7F-AFBF-4D57-DE711A4882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317750"/>
            <a:ext cx="6167438" cy="653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/>
              <a:t>Для правки структуры щелкните мышью</a:t>
            </a:r>
          </a:p>
          <a:p>
            <a:pPr lvl="1"/>
            <a:r>
              <a:rPr lang="en-GB" altLang="ru-RU"/>
              <a:t>Второй уровень структуры</a:t>
            </a:r>
          </a:p>
          <a:p>
            <a:pPr lvl="2"/>
            <a:r>
              <a:rPr lang="en-GB" altLang="ru-RU"/>
              <a:t>Третий уровень структуры</a:t>
            </a:r>
          </a:p>
          <a:p>
            <a:pPr lvl="3"/>
            <a:r>
              <a:rPr lang="en-GB" altLang="ru-RU"/>
              <a:t>Четвёртый уровень структуры</a:t>
            </a:r>
          </a:p>
          <a:p>
            <a:pPr lvl="4"/>
            <a:r>
              <a:rPr lang="en-GB" altLang="ru-RU"/>
              <a:t>Пятый уровень структуры</a:t>
            </a:r>
          </a:p>
          <a:p>
            <a:pPr lvl="4"/>
            <a:r>
              <a:rPr lang="en-GB" altLang="ru-RU"/>
              <a:t>Шестой уровень структуры</a:t>
            </a:r>
          </a:p>
          <a:p>
            <a:pPr lvl="4"/>
            <a:r>
              <a:rPr lang="en-GB" altLang="ru-RU"/>
              <a:t>Седьмой уровень структуры</a:t>
            </a:r>
          </a:p>
          <a:p>
            <a:pPr lvl="4"/>
            <a:r>
              <a:rPr lang="en-GB" altLang="ru-RU"/>
              <a:t>Восьмой уровень структуры</a:t>
            </a:r>
          </a:p>
          <a:p>
            <a:pPr lvl="4"/>
            <a:r>
              <a:rPr lang="en-GB" altLang="ru-RU"/>
              <a:t>Девятый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fontAlgn="base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fontAlgn="base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fontAlgn="base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fontAlgn="base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1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15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1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14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20.jpeg"/><Relationship Id="rId4" Type="http://schemas.microsoft.com/office/2007/relationships/hdphoto" Target="../media/hdphoto1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microsoft.com/office/2007/relationships/hdphoto" Target="../media/hdphoto1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microsoft.com/office/2007/relationships/hdphoto" Target="../media/hdphoto1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icture background">
            <a:extLst>
              <a:ext uri="{FF2B5EF4-FFF2-40B4-BE49-F238E27FC236}">
                <a16:creationId xmlns:a16="http://schemas.microsoft.com/office/drawing/2014/main" xmlns="" id="{4CEAE9E9-AC31-425C-EAB8-0EC4D5E535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1" y="4201665"/>
            <a:ext cx="2110878" cy="1369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Picture background">
            <a:extLst>
              <a:ext uri="{FF2B5EF4-FFF2-40B4-BE49-F238E27FC236}">
                <a16:creationId xmlns:a16="http://schemas.microsoft.com/office/drawing/2014/main" xmlns="" id="{10566AEF-8A6F-CC97-E6C0-18FF007844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68360" b="36444"/>
          <a:stretch/>
        </p:blipFill>
        <p:spPr bwMode="auto">
          <a:xfrm>
            <a:off x="-23570" y="0"/>
            <a:ext cx="4794261" cy="990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Picture background">
            <a:extLst>
              <a:ext uri="{FF2B5EF4-FFF2-40B4-BE49-F238E27FC236}">
                <a16:creationId xmlns:a16="http://schemas.microsoft.com/office/drawing/2014/main" xmlns="" id="{36FF03D5-AEA6-332C-4145-485319E7AC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2836160"/>
            <a:ext cx="2102504" cy="136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Picture background">
            <a:extLst>
              <a:ext uri="{FF2B5EF4-FFF2-40B4-BE49-F238E27FC236}">
                <a16:creationId xmlns:a16="http://schemas.microsoft.com/office/drawing/2014/main" xmlns="" id="{019C7C11-3AF2-420B-178F-4637107D58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5570874"/>
            <a:ext cx="2102504" cy="1382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Picture background">
            <a:extLst>
              <a:ext uri="{FF2B5EF4-FFF2-40B4-BE49-F238E27FC236}">
                <a16:creationId xmlns:a16="http://schemas.microsoft.com/office/drawing/2014/main" xmlns="" id="{97E108C0-60CD-5964-337A-B34DCB5C52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6953289"/>
            <a:ext cx="2102504" cy="158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Picture background">
            <a:extLst>
              <a:ext uri="{FF2B5EF4-FFF2-40B4-BE49-F238E27FC236}">
                <a16:creationId xmlns:a16="http://schemas.microsoft.com/office/drawing/2014/main" xmlns="" id="{E33E1E59-3893-B141-6B42-4BC4B48397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8538915"/>
            <a:ext cx="2102504" cy="1365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Picture background">
            <a:extLst>
              <a:ext uri="{FF2B5EF4-FFF2-40B4-BE49-F238E27FC236}">
                <a16:creationId xmlns:a16="http://schemas.microsoft.com/office/drawing/2014/main" xmlns="" id="{7993604A-3ACE-BBB6-0FAB-DFF730DEB3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2" y="1368672"/>
            <a:ext cx="2108349" cy="1461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icture background">
            <a:extLst>
              <a:ext uri="{FF2B5EF4-FFF2-40B4-BE49-F238E27FC236}">
                <a16:creationId xmlns:a16="http://schemas.microsoft.com/office/drawing/2014/main" xmlns="" id="{12B83AEB-E572-1F7C-D556-80691CDD57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1" y="3166"/>
            <a:ext cx="2110878" cy="136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D9DFF967-7916-9BC6-8DB2-1968CA999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22" b="97969" l="2891" r="96641">
                        <a14:foregroundMark x1="27813" y1="12188" x2="21563" y2="15937"/>
                        <a14:foregroundMark x1="21563" y1="15937" x2="11250" y2="30859"/>
                        <a14:foregroundMark x1="11250" y1="30859" x2="7344" y2="46016"/>
                        <a14:foregroundMark x1="7344" y1="46016" x2="7344" y2="49297"/>
                        <a14:foregroundMark x1="11328" y1="28672" x2="7969" y2="35547"/>
                        <a14:foregroundMark x1="7969" y1="35547" x2="6641" y2="43438"/>
                        <a14:foregroundMark x1="6641" y1="43438" x2="7891" y2="51250"/>
                        <a14:foregroundMark x1="7891" y1="51250" x2="8672" y2="52656"/>
                        <a14:foregroundMark x1="32891" y1="32031" x2="38906" y2="35781"/>
                        <a14:foregroundMark x1="38906" y1="35781" x2="64453" y2="39766"/>
                        <a14:foregroundMark x1="55313" y1="41797" x2="59844" y2="47891"/>
                        <a14:foregroundMark x1="59844" y1="47891" x2="65781" y2="51563"/>
                        <a14:foregroundMark x1="65781" y1="51563" x2="66016" y2="52188"/>
                        <a14:foregroundMark x1="48203" y1="37969" x2="53984" y2="50234"/>
                        <a14:foregroundMark x1="19141" y1="85781" x2="25781" y2="90469"/>
                        <a14:foregroundMark x1="25781" y1="90469" x2="54688" y2="95313"/>
                        <a14:foregroundMark x1="43125" y1="94688" x2="49688" y2="97344"/>
                        <a14:foregroundMark x1="49688" y1="97344" x2="57109" y2="97969"/>
                        <a14:foregroundMark x1="57109" y1="97969" x2="63125" y2="97344"/>
                        <a14:foregroundMark x1="63359" y1="96875" x2="71797" y2="95859"/>
                        <a14:foregroundMark x1="71797" y1="95859" x2="87344" y2="78203"/>
                        <a14:foregroundMark x1="87344" y1="78203" x2="96172" y2="63359"/>
                        <a14:foregroundMark x1="96172" y1="63359" x2="97969" y2="55937"/>
                        <a14:foregroundMark x1="97969" y1="55937" x2="97266" y2="40234"/>
                        <a14:foregroundMark x1="97266" y1="40234" x2="94219" y2="32656"/>
                        <a14:foregroundMark x1="94219" y1="32656" x2="82422" y2="17813"/>
                        <a14:foregroundMark x1="44453" y1="7109" x2="59531" y2="8203"/>
                        <a14:foregroundMark x1="53984" y1="5781" x2="46563" y2="5391"/>
                        <a14:foregroundMark x1="46563" y1="5391" x2="29141" y2="10234"/>
                        <a14:foregroundMark x1="29297" y1="9766" x2="33750" y2="7109"/>
                        <a14:foregroundMark x1="28438" y1="7969" x2="34922" y2="5313"/>
                        <a14:foregroundMark x1="34922" y1="5313" x2="35547" y2="5313"/>
                        <a14:foregroundMark x1="32891" y1="5781" x2="44453" y2="3984"/>
                        <a14:foregroundMark x1="40703" y1="3750" x2="47656" y2="3125"/>
                        <a14:foregroundMark x1="47656" y1="3125" x2="49531" y2="3125"/>
                        <a14:foregroundMark x1="46641" y1="2891" x2="55313" y2="3594"/>
                        <a14:foregroundMark x1="50703" y1="3594" x2="64922" y2="6953"/>
                        <a14:foregroundMark x1="64922" y1="6953" x2="65547" y2="7344"/>
                        <a14:foregroundMark x1="54922" y1="2656" x2="69219" y2="6563"/>
                        <a14:foregroundMark x1="69219" y1="6563" x2="73594" y2="10000"/>
                        <a14:foregroundMark x1="52422" y1="2422" x2="72969" y2="13594"/>
                        <a14:foregroundMark x1="72969" y1="13594" x2="76719" y2="19453"/>
                        <a14:foregroundMark x1="76719" y1="19453" x2="77813" y2="20000"/>
                        <a14:foregroundMark x1="65547" y1="7813" x2="78203" y2="14609"/>
                        <a14:foregroundMark x1="78203" y1="14609" x2="84219" y2="24219"/>
                        <a14:foregroundMark x1="67969" y1="5781" x2="74531" y2="8594"/>
                        <a14:foregroundMark x1="74531" y1="8594" x2="92656" y2="29297"/>
                        <a14:foregroundMark x1="76641" y1="11563" x2="82891" y2="14766"/>
                        <a14:foregroundMark x1="82891" y1="14766" x2="85547" y2="17813"/>
                        <a14:foregroundMark x1="85781" y1="28672" x2="90391" y2="33984"/>
                        <a14:foregroundMark x1="90391" y1="33984" x2="94688" y2="57266"/>
                        <a14:foregroundMark x1="94688" y1="57266" x2="83750" y2="76875"/>
                        <a14:foregroundMark x1="91094" y1="36875" x2="96172" y2="43125"/>
                        <a14:foregroundMark x1="96172" y1="43125" x2="96641" y2="44688"/>
                        <a14:foregroundMark x1="94219" y1="36406" x2="94219" y2="36406"/>
                        <a14:foregroundMark x1="62422" y1="92656" x2="69297" y2="91016"/>
                        <a14:foregroundMark x1="69297" y1="91016" x2="75391" y2="87344"/>
                        <a14:foregroundMark x1="75391" y1="87344" x2="77969" y2="84453"/>
                        <a14:foregroundMark x1="54922" y1="93984" x2="66406" y2="92891"/>
                        <a14:foregroundMark x1="16641" y1="82031" x2="25078" y2="87891"/>
                        <a14:foregroundMark x1="25078" y1="87891" x2="32031" y2="90391"/>
                        <a14:foregroundMark x1="32031" y1="90391" x2="37500" y2="94766"/>
                        <a14:foregroundMark x1="37500" y1="94766" x2="47344" y2="97813"/>
                        <a14:foregroundMark x1="1563" y1="50859" x2="6406" y2="67500"/>
                        <a14:foregroundMark x1="6406" y1="67500" x2="19531" y2="84453"/>
                        <a14:foregroundMark x1="8672" y1="29531" x2="3359" y2="35469"/>
                        <a14:foregroundMark x1="3359" y1="35469" x2="2891" y2="58672"/>
                        <a14:foregroundMark x1="2891" y1="58672" x2="11484" y2="80703"/>
                        <a14:foregroundMark x1="11484" y1="80703" x2="22188" y2="89297"/>
                        <a14:foregroundMark x1="3125" y1="30859" x2="18359" y2="15547"/>
                        <a14:foregroundMark x1="18359" y1="15547" x2="25313" y2="13359"/>
                        <a14:foregroundMark x1="25313" y1="13359" x2="25313" y2="13359"/>
                        <a14:foregroundMark x1="7578" y1="25313" x2="23594" y2="9219"/>
                        <a14:foregroundMark x1="23594" y1="9219" x2="24922" y2="10703"/>
                        <a14:foregroundMark x1="24453" y1="91328" x2="43125" y2="975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26220"/>
            <a:ext cx="1119396" cy="1119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311DB4E-781E-3FE0-C221-BBAF3D36ADE9}"/>
              </a:ext>
            </a:extLst>
          </p:cNvPr>
          <p:cNvSpPr txBox="1"/>
          <p:nvPr/>
        </p:nvSpPr>
        <p:spPr>
          <a:xfrm>
            <a:off x="200043" y="-442459"/>
            <a:ext cx="5767115" cy="10579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</a:p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Башҡортостан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Республикаһы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Өфө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районы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муниципаль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районының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Жуков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ауылы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балалар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баҡсаһы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«</a:t>
            </a:r>
            <a:r>
              <a:rPr lang="ru-RU" sz="1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Ҡарлуғас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»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мәктәпкәсә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белем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биреү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бюджет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учреждениеһы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 </a:t>
            </a: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ba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Методик </a:t>
            </a:r>
            <a:r>
              <a:rPr lang="ba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ҡулланма</a:t>
            </a:r>
            <a:endParaRPr lang="ru-RU" sz="20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«</a:t>
            </a:r>
            <a:r>
              <a:rPr lang="ba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КӨҘ БАЙРАМЫ</a:t>
            </a:r>
            <a:r>
              <a:rPr lang="ba-RU" sz="28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ba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ba-RU" dirty="0"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ba-RU" sz="16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ba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                      </a:t>
            </a: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endParaRPr lang="ba-RU" sz="1600" dirty="0">
              <a:solidFill>
                <a:srgbClr val="000000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ba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                     Шәмсутдинова Ильмира Рамиль </a:t>
            </a:r>
            <a:r>
              <a:rPr lang="ba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ҡыҙы</a:t>
            </a:r>
            <a:r>
              <a:rPr lang="ba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ba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</a:t>
            </a:r>
            <a:r>
              <a:rPr lang="ba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юғары категориялы тәрбиәсе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ba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ba-RU" sz="16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2023 </a:t>
            </a:r>
            <a:r>
              <a:rPr lang="ba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йыл</a:t>
            </a:r>
            <a:endParaRPr lang="ru-RU" sz="16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  <a:endParaRPr lang="ru-RU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7F3257AC-32E7-B232-104A-908187B607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8779" y="3906894"/>
            <a:ext cx="3698227" cy="26465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314" name="Picture 2" descr="C:\Users\user\Desktop\c9339381-d7e0-4211-9734-27268055888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384" y="3917379"/>
            <a:ext cx="3635622" cy="2636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63612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icture background">
            <a:extLst>
              <a:ext uri="{FF2B5EF4-FFF2-40B4-BE49-F238E27FC236}">
                <a16:creationId xmlns:a16="http://schemas.microsoft.com/office/drawing/2014/main" xmlns="" id="{4CEAE9E9-AC31-425C-EAB8-0EC4D5E535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1" y="4201665"/>
            <a:ext cx="2110878" cy="1369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Picture background">
            <a:extLst>
              <a:ext uri="{FF2B5EF4-FFF2-40B4-BE49-F238E27FC236}">
                <a16:creationId xmlns:a16="http://schemas.microsoft.com/office/drawing/2014/main" xmlns="" id="{10566AEF-8A6F-CC97-E6C0-18FF007844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68360" b="36444"/>
          <a:stretch/>
        </p:blipFill>
        <p:spPr bwMode="auto">
          <a:xfrm>
            <a:off x="-23570" y="0"/>
            <a:ext cx="4794261" cy="990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Picture background">
            <a:extLst>
              <a:ext uri="{FF2B5EF4-FFF2-40B4-BE49-F238E27FC236}">
                <a16:creationId xmlns:a16="http://schemas.microsoft.com/office/drawing/2014/main" xmlns="" id="{36FF03D5-AEA6-332C-4145-485319E7AC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2836160"/>
            <a:ext cx="2102504" cy="136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Picture background">
            <a:extLst>
              <a:ext uri="{FF2B5EF4-FFF2-40B4-BE49-F238E27FC236}">
                <a16:creationId xmlns:a16="http://schemas.microsoft.com/office/drawing/2014/main" xmlns="" id="{019C7C11-3AF2-420B-178F-4637107D58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5570874"/>
            <a:ext cx="2102504" cy="1382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Picture background">
            <a:extLst>
              <a:ext uri="{FF2B5EF4-FFF2-40B4-BE49-F238E27FC236}">
                <a16:creationId xmlns:a16="http://schemas.microsoft.com/office/drawing/2014/main" xmlns="" id="{97E108C0-60CD-5964-337A-B34DCB5C52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6953289"/>
            <a:ext cx="2102504" cy="158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Picture background">
            <a:extLst>
              <a:ext uri="{FF2B5EF4-FFF2-40B4-BE49-F238E27FC236}">
                <a16:creationId xmlns:a16="http://schemas.microsoft.com/office/drawing/2014/main" xmlns="" id="{E33E1E59-3893-B141-6B42-4BC4B48397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8538915"/>
            <a:ext cx="2102504" cy="1365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Picture background">
            <a:extLst>
              <a:ext uri="{FF2B5EF4-FFF2-40B4-BE49-F238E27FC236}">
                <a16:creationId xmlns:a16="http://schemas.microsoft.com/office/drawing/2014/main" xmlns="" id="{7993604A-3ACE-BBB6-0FAB-DFF730DEB3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2" y="1368672"/>
            <a:ext cx="2108349" cy="1461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icture background">
            <a:extLst>
              <a:ext uri="{FF2B5EF4-FFF2-40B4-BE49-F238E27FC236}">
                <a16:creationId xmlns:a16="http://schemas.microsoft.com/office/drawing/2014/main" xmlns="" id="{12B83AEB-E572-1F7C-D556-80691CDD57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1" y="3166"/>
            <a:ext cx="2110878" cy="136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D9DFF967-7916-9BC6-8DB2-1968CA999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22" b="97969" l="2891" r="96641">
                        <a14:foregroundMark x1="27813" y1="12188" x2="21563" y2="15937"/>
                        <a14:foregroundMark x1="21563" y1="15937" x2="11250" y2="30859"/>
                        <a14:foregroundMark x1="11250" y1="30859" x2="7344" y2="46016"/>
                        <a14:foregroundMark x1="7344" y1="46016" x2="7344" y2="49297"/>
                        <a14:foregroundMark x1="11328" y1="28672" x2="7969" y2="35547"/>
                        <a14:foregroundMark x1="7969" y1="35547" x2="6641" y2="43438"/>
                        <a14:foregroundMark x1="6641" y1="43438" x2="7891" y2="51250"/>
                        <a14:foregroundMark x1="7891" y1="51250" x2="8672" y2="52656"/>
                        <a14:foregroundMark x1="32891" y1="32031" x2="38906" y2="35781"/>
                        <a14:foregroundMark x1="38906" y1="35781" x2="64453" y2="39766"/>
                        <a14:foregroundMark x1="55313" y1="41797" x2="59844" y2="47891"/>
                        <a14:foregroundMark x1="59844" y1="47891" x2="65781" y2="51563"/>
                        <a14:foregroundMark x1="65781" y1="51563" x2="66016" y2="52188"/>
                        <a14:foregroundMark x1="48203" y1="37969" x2="53984" y2="50234"/>
                        <a14:foregroundMark x1="19141" y1="85781" x2="25781" y2="90469"/>
                        <a14:foregroundMark x1="25781" y1="90469" x2="54688" y2="95313"/>
                        <a14:foregroundMark x1="43125" y1="94688" x2="49688" y2="97344"/>
                        <a14:foregroundMark x1="49688" y1="97344" x2="57109" y2="97969"/>
                        <a14:foregroundMark x1="57109" y1="97969" x2="63125" y2="97344"/>
                        <a14:foregroundMark x1="63359" y1="96875" x2="71797" y2="95859"/>
                        <a14:foregroundMark x1="71797" y1="95859" x2="87344" y2="78203"/>
                        <a14:foregroundMark x1="87344" y1="78203" x2="96172" y2="63359"/>
                        <a14:foregroundMark x1="96172" y1="63359" x2="97969" y2="55937"/>
                        <a14:foregroundMark x1="97969" y1="55937" x2="97266" y2="40234"/>
                        <a14:foregroundMark x1="97266" y1="40234" x2="94219" y2="32656"/>
                        <a14:foregroundMark x1="94219" y1="32656" x2="82422" y2="17813"/>
                        <a14:foregroundMark x1="44453" y1="7109" x2="59531" y2="8203"/>
                        <a14:foregroundMark x1="53984" y1="5781" x2="46563" y2="5391"/>
                        <a14:foregroundMark x1="46563" y1="5391" x2="29141" y2="10234"/>
                        <a14:foregroundMark x1="29297" y1="9766" x2="33750" y2="7109"/>
                        <a14:foregroundMark x1="28438" y1="7969" x2="34922" y2="5313"/>
                        <a14:foregroundMark x1="34922" y1="5313" x2="35547" y2="5313"/>
                        <a14:foregroundMark x1="32891" y1="5781" x2="44453" y2="3984"/>
                        <a14:foregroundMark x1="40703" y1="3750" x2="47656" y2="3125"/>
                        <a14:foregroundMark x1="47656" y1="3125" x2="49531" y2="3125"/>
                        <a14:foregroundMark x1="46641" y1="2891" x2="55313" y2="3594"/>
                        <a14:foregroundMark x1="50703" y1="3594" x2="64922" y2="6953"/>
                        <a14:foregroundMark x1="64922" y1="6953" x2="65547" y2="7344"/>
                        <a14:foregroundMark x1="54922" y1="2656" x2="69219" y2="6563"/>
                        <a14:foregroundMark x1="69219" y1="6563" x2="73594" y2="10000"/>
                        <a14:foregroundMark x1="52422" y1="2422" x2="72969" y2="13594"/>
                        <a14:foregroundMark x1="72969" y1="13594" x2="76719" y2="19453"/>
                        <a14:foregroundMark x1="76719" y1="19453" x2="77813" y2="20000"/>
                        <a14:foregroundMark x1="65547" y1="7813" x2="78203" y2="14609"/>
                        <a14:foregroundMark x1="78203" y1="14609" x2="84219" y2="24219"/>
                        <a14:foregroundMark x1="67969" y1="5781" x2="74531" y2="8594"/>
                        <a14:foregroundMark x1="74531" y1="8594" x2="92656" y2="29297"/>
                        <a14:foregroundMark x1="76641" y1="11563" x2="82891" y2="14766"/>
                        <a14:foregroundMark x1="82891" y1="14766" x2="85547" y2="17813"/>
                        <a14:foregroundMark x1="85781" y1="28672" x2="90391" y2="33984"/>
                        <a14:foregroundMark x1="90391" y1="33984" x2="94688" y2="57266"/>
                        <a14:foregroundMark x1="94688" y1="57266" x2="83750" y2="76875"/>
                        <a14:foregroundMark x1="91094" y1="36875" x2="96172" y2="43125"/>
                        <a14:foregroundMark x1="96172" y1="43125" x2="96641" y2="44688"/>
                        <a14:foregroundMark x1="94219" y1="36406" x2="94219" y2="36406"/>
                        <a14:foregroundMark x1="62422" y1="92656" x2="69297" y2="91016"/>
                        <a14:foregroundMark x1="69297" y1="91016" x2="75391" y2="87344"/>
                        <a14:foregroundMark x1="75391" y1="87344" x2="77969" y2="84453"/>
                        <a14:foregroundMark x1="54922" y1="93984" x2="66406" y2="92891"/>
                        <a14:foregroundMark x1="16641" y1="82031" x2="25078" y2="87891"/>
                        <a14:foregroundMark x1="25078" y1="87891" x2="32031" y2="90391"/>
                        <a14:foregroundMark x1="32031" y1="90391" x2="37500" y2="94766"/>
                        <a14:foregroundMark x1="37500" y1="94766" x2="47344" y2="97813"/>
                        <a14:foregroundMark x1="1563" y1="50859" x2="6406" y2="67500"/>
                        <a14:foregroundMark x1="6406" y1="67500" x2="19531" y2="84453"/>
                        <a14:foregroundMark x1="8672" y1="29531" x2="3359" y2="35469"/>
                        <a14:foregroundMark x1="3359" y1="35469" x2="2891" y2="58672"/>
                        <a14:foregroundMark x1="2891" y1="58672" x2="11484" y2="80703"/>
                        <a14:foregroundMark x1="11484" y1="80703" x2="22188" y2="89297"/>
                        <a14:foregroundMark x1="3125" y1="30859" x2="18359" y2="15547"/>
                        <a14:foregroundMark x1="18359" y1="15547" x2="25313" y2="13359"/>
                        <a14:foregroundMark x1="25313" y1="13359" x2="25313" y2="13359"/>
                        <a14:foregroundMark x1="7578" y1="25313" x2="23594" y2="9219"/>
                        <a14:foregroundMark x1="23594" y1="9219" x2="24922" y2="10703"/>
                        <a14:foregroundMark x1="24453" y1="91328" x2="43125" y2="975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26220"/>
            <a:ext cx="1119396" cy="1119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311DB4E-781E-3FE0-C221-BBAF3D36ADE9}"/>
              </a:ext>
            </a:extLst>
          </p:cNvPr>
          <p:cNvSpPr txBox="1"/>
          <p:nvPr/>
        </p:nvSpPr>
        <p:spPr>
          <a:xfrm>
            <a:off x="-31941" y="-442459"/>
            <a:ext cx="5999100" cy="10324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 </a:t>
            </a:r>
            <a:endParaRPr lang="ru-RU" sz="12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342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Башҡортостан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Республикаһы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Өфө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районы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муниципаль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районының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Жуков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ауылы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балалар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баҡсаһы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«</a:t>
            </a:r>
            <a:r>
              <a:rPr lang="ru-RU" sz="1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Ҡарлуғас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»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мәктәпкәсә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белем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биреү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бюджет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учреждениеһы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ru-RU" sz="1800" dirty="0" smtClean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Методик </a:t>
            </a:r>
            <a:r>
              <a:rPr lang="ba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ҡулланма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800" b="1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200" b="1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spcAft>
                <a:spcPts val="1000"/>
              </a:spcAft>
            </a:pPr>
            <a:r>
              <a:rPr lang="ba-RU" sz="28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ba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ӨЛӘСӘЙЕМ </a:t>
            </a:r>
            <a:r>
              <a:rPr lang="ba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ҠОМАРТҠЫҺЫ</a:t>
            </a:r>
            <a:r>
              <a:rPr lang="ba-RU" sz="28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2800" b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2000" dirty="0"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2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ba-RU" dirty="0"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ba-RU" sz="12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ru-RU" sz="12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2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2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       </a:t>
            </a: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ba-RU" b="1" dirty="0">
              <a:solidFill>
                <a:schemeClr val="tx1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                                   Рәхимова </a:t>
            </a:r>
            <a:r>
              <a:rPr lang="ba-RU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Лилиә Рәвил ҡыҙы</a:t>
            </a:r>
            <a:endParaRPr lang="ru-RU" dirty="0"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             </a:t>
            </a:r>
            <a:r>
              <a:rPr lang="ba-RU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                     юғары категориялы </a:t>
            </a:r>
            <a:r>
              <a:rPr lang="ba-RU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тәрбиәсе</a:t>
            </a: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ba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ba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2022 йыл</a:t>
            </a:r>
            <a:endParaRPr lang="ru-RU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2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2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</p:txBody>
      </p:sp>
      <p:pic>
        <p:nvPicPr>
          <p:cNvPr id="3074" name="Picture 2" descr="C:\Users\user\Downloads\WhatsApp Image 2024-11-29 at 10.08.01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4864" y="3650660"/>
            <a:ext cx="2160240" cy="3840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42029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icture background">
            <a:extLst>
              <a:ext uri="{FF2B5EF4-FFF2-40B4-BE49-F238E27FC236}">
                <a16:creationId xmlns:a16="http://schemas.microsoft.com/office/drawing/2014/main" xmlns="" id="{4CEAE9E9-AC31-425C-EAB8-0EC4D5E535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1" y="4201665"/>
            <a:ext cx="2110878" cy="1369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Picture background">
            <a:extLst>
              <a:ext uri="{FF2B5EF4-FFF2-40B4-BE49-F238E27FC236}">
                <a16:creationId xmlns:a16="http://schemas.microsoft.com/office/drawing/2014/main" xmlns="" id="{10566AEF-8A6F-CC97-E6C0-18FF007844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68360" b="36444"/>
          <a:stretch/>
        </p:blipFill>
        <p:spPr bwMode="auto">
          <a:xfrm>
            <a:off x="-23570" y="0"/>
            <a:ext cx="4794261" cy="990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Picture background">
            <a:extLst>
              <a:ext uri="{FF2B5EF4-FFF2-40B4-BE49-F238E27FC236}">
                <a16:creationId xmlns:a16="http://schemas.microsoft.com/office/drawing/2014/main" xmlns="" id="{36FF03D5-AEA6-332C-4145-485319E7AC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2836160"/>
            <a:ext cx="2102504" cy="136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Picture background">
            <a:extLst>
              <a:ext uri="{FF2B5EF4-FFF2-40B4-BE49-F238E27FC236}">
                <a16:creationId xmlns:a16="http://schemas.microsoft.com/office/drawing/2014/main" xmlns="" id="{019C7C11-3AF2-420B-178F-4637107D58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5570874"/>
            <a:ext cx="2102504" cy="1382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Picture background">
            <a:extLst>
              <a:ext uri="{FF2B5EF4-FFF2-40B4-BE49-F238E27FC236}">
                <a16:creationId xmlns:a16="http://schemas.microsoft.com/office/drawing/2014/main" xmlns="" id="{97E108C0-60CD-5964-337A-B34DCB5C52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6953289"/>
            <a:ext cx="2102504" cy="158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Picture background">
            <a:extLst>
              <a:ext uri="{FF2B5EF4-FFF2-40B4-BE49-F238E27FC236}">
                <a16:creationId xmlns:a16="http://schemas.microsoft.com/office/drawing/2014/main" xmlns="" id="{E33E1E59-3893-B141-6B42-4BC4B48397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8538915"/>
            <a:ext cx="2102504" cy="1365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Picture background">
            <a:extLst>
              <a:ext uri="{FF2B5EF4-FFF2-40B4-BE49-F238E27FC236}">
                <a16:creationId xmlns:a16="http://schemas.microsoft.com/office/drawing/2014/main" xmlns="" id="{7993604A-3ACE-BBB6-0FAB-DFF730DEB3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2" y="1368672"/>
            <a:ext cx="2108349" cy="1461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icture background">
            <a:extLst>
              <a:ext uri="{FF2B5EF4-FFF2-40B4-BE49-F238E27FC236}">
                <a16:creationId xmlns:a16="http://schemas.microsoft.com/office/drawing/2014/main" xmlns="" id="{12B83AEB-E572-1F7C-D556-80691CDD57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1" y="3166"/>
            <a:ext cx="2110878" cy="136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D9DFF967-7916-9BC6-8DB2-1968CA999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22" b="97969" l="2891" r="96641">
                        <a14:foregroundMark x1="27813" y1="12188" x2="21563" y2="15937"/>
                        <a14:foregroundMark x1="21563" y1="15937" x2="11250" y2="30859"/>
                        <a14:foregroundMark x1="11250" y1="30859" x2="7344" y2="46016"/>
                        <a14:foregroundMark x1="7344" y1="46016" x2="7344" y2="49297"/>
                        <a14:foregroundMark x1="11328" y1="28672" x2="7969" y2="35547"/>
                        <a14:foregroundMark x1="7969" y1="35547" x2="6641" y2="43438"/>
                        <a14:foregroundMark x1="6641" y1="43438" x2="7891" y2="51250"/>
                        <a14:foregroundMark x1="7891" y1="51250" x2="8672" y2="52656"/>
                        <a14:foregroundMark x1="32891" y1="32031" x2="38906" y2="35781"/>
                        <a14:foregroundMark x1="38906" y1="35781" x2="64453" y2="39766"/>
                        <a14:foregroundMark x1="55313" y1="41797" x2="59844" y2="47891"/>
                        <a14:foregroundMark x1="59844" y1="47891" x2="65781" y2="51563"/>
                        <a14:foregroundMark x1="65781" y1="51563" x2="66016" y2="52188"/>
                        <a14:foregroundMark x1="48203" y1="37969" x2="53984" y2="50234"/>
                        <a14:foregroundMark x1="19141" y1="85781" x2="25781" y2="90469"/>
                        <a14:foregroundMark x1="25781" y1="90469" x2="54688" y2="95313"/>
                        <a14:foregroundMark x1="43125" y1="94688" x2="49688" y2="97344"/>
                        <a14:foregroundMark x1="49688" y1="97344" x2="57109" y2="97969"/>
                        <a14:foregroundMark x1="57109" y1="97969" x2="63125" y2="97344"/>
                        <a14:foregroundMark x1="63359" y1="96875" x2="71797" y2="95859"/>
                        <a14:foregroundMark x1="71797" y1="95859" x2="87344" y2="78203"/>
                        <a14:foregroundMark x1="87344" y1="78203" x2="96172" y2="63359"/>
                        <a14:foregroundMark x1="96172" y1="63359" x2="97969" y2="55937"/>
                        <a14:foregroundMark x1="97969" y1="55937" x2="97266" y2="40234"/>
                        <a14:foregroundMark x1="97266" y1="40234" x2="94219" y2="32656"/>
                        <a14:foregroundMark x1="94219" y1="32656" x2="82422" y2="17813"/>
                        <a14:foregroundMark x1="44453" y1="7109" x2="59531" y2="8203"/>
                        <a14:foregroundMark x1="53984" y1="5781" x2="46563" y2="5391"/>
                        <a14:foregroundMark x1="46563" y1="5391" x2="29141" y2="10234"/>
                        <a14:foregroundMark x1="29297" y1="9766" x2="33750" y2="7109"/>
                        <a14:foregroundMark x1="28438" y1="7969" x2="34922" y2="5313"/>
                        <a14:foregroundMark x1="34922" y1="5313" x2="35547" y2="5313"/>
                        <a14:foregroundMark x1="32891" y1="5781" x2="44453" y2="3984"/>
                        <a14:foregroundMark x1="40703" y1="3750" x2="47656" y2="3125"/>
                        <a14:foregroundMark x1="47656" y1="3125" x2="49531" y2="3125"/>
                        <a14:foregroundMark x1="46641" y1="2891" x2="55313" y2="3594"/>
                        <a14:foregroundMark x1="50703" y1="3594" x2="64922" y2="6953"/>
                        <a14:foregroundMark x1="64922" y1="6953" x2="65547" y2="7344"/>
                        <a14:foregroundMark x1="54922" y1="2656" x2="69219" y2="6563"/>
                        <a14:foregroundMark x1="69219" y1="6563" x2="73594" y2="10000"/>
                        <a14:foregroundMark x1="52422" y1="2422" x2="72969" y2="13594"/>
                        <a14:foregroundMark x1="72969" y1="13594" x2="76719" y2="19453"/>
                        <a14:foregroundMark x1="76719" y1="19453" x2="77813" y2="20000"/>
                        <a14:foregroundMark x1="65547" y1="7813" x2="78203" y2="14609"/>
                        <a14:foregroundMark x1="78203" y1="14609" x2="84219" y2="24219"/>
                        <a14:foregroundMark x1="67969" y1="5781" x2="74531" y2="8594"/>
                        <a14:foregroundMark x1="74531" y1="8594" x2="92656" y2="29297"/>
                        <a14:foregroundMark x1="76641" y1="11563" x2="82891" y2="14766"/>
                        <a14:foregroundMark x1="82891" y1="14766" x2="85547" y2="17813"/>
                        <a14:foregroundMark x1="85781" y1="28672" x2="90391" y2="33984"/>
                        <a14:foregroundMark x1="90391" y1="33984" x2="94688" y2="57266"/>
                        <a14:foregroundMark x1="94688" y1="57266" x2="83750" y2="76875"/>
                        <a14:foregroundMark x1="91094" y1="36875" x2="96172" y2="43125"/>
                        <a14:foregroundMark x1="96172" y1="43125" x2="96641" y2="44688"/>
                        <a14:foregroundMark x1="94219" y1="36406" x2="94219" y2="36406"/>
                        <a14:foregroundMark x1="62422" y1="92656" x2="69297" y2="91016"/>
                        <a14:foregroundMark x1="69297" y1="91016" x2="75391" y2="87344"/>
                        <a14:foregroundMark x1="75391" y1="87344" x2="77969" y2="84453"/>
                        <a14:foregroundMark x1="54922" y1="93984" x2="66406" y2="92891"/>
                        <a14:foregroundMark x1="16641" y1="82031" x2="25078" y2="87891"/>
                        <a14:foregroundMark x1="25078" y1="87891" x2="32031" y2="90391"/>
                        <a14:foregroundMark x1="32031" y1="90391" x2="37500" y2="94766"/>
                        <a14:foregroundMark x1="37500" y1="94766" x2="47344" y2="97813"/>
                        <a14:foregroundMark x1="1563" y1="50859" x2="6406" y2="67500"/>
                        <a14:foregroundMark x1="6406" y1="67500" x2="19531" y2="84453"/>
                        <a14:foregroundMark x1="8672" y1="29531" x2="3359" y2="35469"/>
                        <a14:foregroundMark x1="3359" y1="35469" x2="2891" y2="58672"/>
                        <a14:foregroundMark x1="2891" y1="58672" x2="11484" y2="80703"/>
                        <a14:foregroundMark x1="11484" y1="80703" x2="22188" y2="89297"/>
                        <a14:foregroundMark x1="3125" y1="30859" x2="18359" y2="15547"/>
                        <a14:foregroundMark x1="18359" y1="15547" x2="25313" y2="13359"/>
                        <a14:foregroundMark x1="25313" y1="13359" x2="25313" y2="13359"/>
                        <a14:foregroundMark x1="7578" y1="25313" x2="23594" y2="9219"/>
                        <a14:foregroundMark x1="23594" y1="9219" x2="24922" y2="10703"/>
                        <a14:foregroundMark x1="24453" y1="91328" x2="43125" y2="975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26220"/>
            <a:ext cx="1119396" cy="1119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311DB4E-781E-3FE0-C221-BBAF3D36ADE9}"/>
              </a:ext>
            </a:extLst>
          </p:cNvPr>
          <p:cNvSpPr txBox="1"/>
          <p:nvPr/>
        </p:nvSpPr>
        <p:spPr>
          <a:xfrm>
            <a:off x="-31941" y="-442459"/>
            <a:ext cx="5999100" cy="106654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 </a:t>
            </a:r>
            <a:endParaRPr lang="ru-RU" sz="12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342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Башҡортостан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Республикаһы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Өфө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районы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муниципаль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районының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Жуков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ауылы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балалар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баҡсаһы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«</a:t>
            </a:r>
            <a:r>
              <a:rPr lang="ru-RU" sz="1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Ҡарлуғас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»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мәктәпкәсә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белем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биреү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бюджет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учреждениеһы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ru-RU" sz="1800" dirty="0" smtClean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Методик ҡулланма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2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spcAft>
                <a:spcPts val="1000"/>
              </a:spcAft>
            </a:pPr>
            <a:r>
              <a:rPr lang="ba-RU" sz="28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«СЕРЛЕ ТАШ»</a:t>
            </a:r>
            <a:endParaRPr lang="ru-RU" sz="2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2000" dirty="0">
              <a:solidFill>
                <a:schemeClr val="tx1"/>
              </a:solidFill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2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ba-RU" dirty="0"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ba-RU" sz="12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ru-RU" sz="12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2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2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 smtClean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   </a:t>
            </a:r>
            <a:endParaRPr lang="ba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                                  Рәхимова Лилиә Рәвил ҡыҙы</a:t>
            </a:r>
            <a:endParaRPr lang="ru-RU" dirty="0"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            </a:t>
            </a:r>
            <a:r>
              <a:rPr lang="ba-RU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                     юғары </a:t>
            </a:r>
            <a:r>
              <a:rPr lang="ba-RU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категориялы тәрбиәсе</a:t>
            </a: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endParaRPr lang="ba-RU" sz="18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ba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ba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2022 йыл</a:t>
            </a:r>
            <a:endParaRPr lang="ru-RU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2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2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</p:txBody>
      </p:sp>
      <p:pic>
        <p:nvPicPr>
          <p:cNvPr id="7170" name="Picture 2" descr="C:\Users\user\Desktop\b265379d-adf3-4713-a0da-8bd4bcf833bc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8036" y="3870499"/>
            <a:ext cx="3813043" cy="2859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91182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icture background">
            <a:extLst>
              <a:ext uri="{FF2B5EF4-FFF2-40B4-BE49-F238E27FC236}">
                <a16:creationId xmlns:a16="http://schemas.microsoft.com/office/drawing/2014/main" xmlns="" id="{4CEAE9E9-AC31-425C-EAB8-0EC4D5E535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1" y="4201665"/>
            <a:ext cx="2110878" cy="1369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Picture background">
            <a:extLst>
              <a:ext uri="{FF2B5EF4-FFF2-40B4-BE49-F238E27FC236}">
                <a16:creationId xmlns:a16="http://schemas.microsoft.com/office/drawing/2014/main" xmlns="" id="{10566AEF-8A6F-CC97-E6C0-18FF007844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68360" b="36444"/>
          <a:stretch/>
        </p:blipFill>
        <p:spPr bwMode="auto">
          <a:xfrm>
            <a:off x="-23570" y="0"/>
            <a:ext cx="4794261" cy="990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Picture background">
            <a:extLst>
              <a:ext uri="{FF2B5EF4-FFF2-40B4-BE49-F238E27FC236}">
                <a16:creationId xmlns:a16="http://schemas.microsoft.com/office/drawing/2014/main" xmlns="" id="{36FF03D5-AEA6-332C-4145-485319E7AC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2836160"/>
            <a:ext cx="2102504" cy="136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Picture background">
            <a:extLst>
              <a:ext uri="{FF2B5EF4-FFF2-40B4-BE49-F238E27FC236}">
                <a16:creationId xmlns:a16="http://schemas.microsoft.com/office/drawing/2014/main" xmlns="" id="{019C7C11-3AF2-420B-178F-4637107D58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5570874"/>
            <a:ext cx="2102504" cy="1382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Picture background">
            <a:extLst>
              <a:ext uri="{FF2B5EF4-FFF2-40B4-BE49-F238E27FC236}">
                <a16:creationId xmlns:a16="http://schemas.microsoft.com/office/drawing/2014/main" xmlns="" id="{97E108C0-60CD-5964-337A-B34DCB5C52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6953289"/>
            <a:ext cx="2102504" cy="158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Picture background">
            <a:extLst>
              <a:ext uri="{FF2B5EF4-FFF2-40B4-BE49-F238E27FC236}">
                <a16:creationId xmlns:a16="http://schemas.microsoft.com/office/drawing/2014/main" xmlns="" id="{E33E1E59-3893-B141-6B42-4BC4B48397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8538915"/>
            <a:ext cx="2102504" cy="1365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Picture background">
            <a:extLst>
              <a:ext uri="{FF2B5EF4-FFF2-40B4-BE49-F238E27FC236}">
                <a16:creationId xmlns:a16="http://schemas.microsoft.com/office/drawing/2014/main" xmlns="" id="{7993604A-3ACE-BBB6-0FAB-DFF730DEB3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2" y="1368672"/>
            <a:ext cx="2108349" cy="1461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icture background">
            <a:extLst>
              <a:ext uri="{FF2B5EF4-FFF2-40B4-BE49-F238E27FC236}">
                <a16:creationId xmlns:a16="http://schemas.microsoft.com/office/drawing/2014/main" xmlns="" id="{12B83AEB-E572-1F7C-D556-80691CDD57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1" y="3166"/>
            <a:ext cx="2110878" cy="136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D9DFF967-7916-9BC6-8DB2-1968CA999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22" b="97969" l="2891" r="96641">
                        <a14:foregroundMark x1="27813" y1="12188" x2="21563" y2="15937"/>
                        <a14:foregroundMark x1="21563" y1="15937" x2="11250" y2="30859"/>
                        <a14:foregroundMark x1="11250" y1="30859" x2="7344" y2="46016"/>
                        <a14:foregroundMark x1="7344" y1="46016" x2="7344" y2="49297"/>
                        <a14:foregroundMark x1="11328" y1="28672" x2="7969" y2="35547"/>
                        <a14:foregroundMark x1="7969" y1="35547" x2="6641" y2="43438"/>
                        <a14:foregroundMark x1="6641" y1="43438" x2="7891" y2="51250"/>
                        <a14:foregroundMark x1="7891" y1="51250" x2="8672" y2="52656"/>
                        <a14:foregroundMark x1="32891" y1="32031" x2="38906" y2="35781"/>
                        <a14:foregroundMark x1="38906" y1="35781" x2="64453" y2="39766"/>
                        <a14:foregroundMark x1="55313" y1="41797" x2="59844" y2="47891"/>
                        <a14:foregroundMark x1="59844" y1="47891" x2="65781" y2="51563"/>
                        <a14:foregroundMark x1="65781" y1="51563" x2="66016" y2="52188"/>
                        <a14:foregroundMark x1="48203" y1="37969" x2="53984" y2="50234"/>
                        <a14:foregroundMark x1="19141" y1="85781" x2="25781" y2="90469"/>
                        <a14:foregroundMark x1="25781" y1="90469" x2="54688" y2="95313"/>
                        <a14:foregroundMark x1="43125" y1="94688" x2="49688" y2="97344"/>
                        <a14:foregroundMark x1="49688" y1="97344" x2="57109" y2="97969"/>
                        <a14:foregroundMark x1="57109" y1="97969" x2="63125" y2="97344"/>
                        <a14:foregroundMark x1="63359" y1="96875" x2="71797" y2="95859"/>
                        <a14:foregroundMark x1="71797" y1="95859" x2="87344" y2="78203"/>
                        <a14:foregroundMark x1="87344" y1="78203" x2="96172" y2="63359"/>
                        <a14:foregroundMark x1="96172" y1="63359" x2="97969" y2="55937"/>
                        <a14:foregroundMark x1="97969" y1="55937" x2="97266" y2="40234"/>
                        <a14:foregroundMark x1="97266" y1="40234" x2="94219" y2="32656"/>
                        <a14:foregroundMark x1="94219" y1="32656" x2="82422" y2="17813"/>
                        <a14:foregroundMark x1="44453" y1="7109" x2="59531" y2="8203"/>
                        <a14:foregroundMark x1="53984" y1="5781" x2="46563" y2="5391"/>
                        <a14:foregroundMark x1="46563" y1="5391" x2="29141" y2="10234"/>
                        <a14:foregroundMark x1="29297" y1="9766" x2="33750" y2="7109"/>
                        <a14:foregroundMark x1="28438" y1="7969" x2="34922" y2="5313"/>
                        <a14:foregroundMark x1="34922" y1="5313" x2="35547" y2="5313"/>
                        <a14:foregroundMark x1="32891" y1="5781" x2="44453" y2="3984"/>
                        <a14:foregroundMark x1="40703" y1="3750" x2="47656" y2="3125"/>
                        <a14:foregroundMark x1="47656" y1="3125" x2="49531" y2="3125"/>
                        <a14:foregroundMark x1="46641" y1="2891" x2="55313" y2="3594"/>
                        <a14:foregroundMark x1="50703" y1="3594" x2="64922" y2="6953"/>
                        <a14:foregroundMark x1="64922" y1="6953" x2="65547" y2="7344"/>
                        <a14:foregroundMark x1="54922" y1="2656" x2="69219" y2="6563"/>
                        <a14:foregroundMark x1="69219" y1="6563" x2="73594" y2="10000"/>
                        <a14:foregroundMark x1="52422" y1="2422" x2="72969" y2="13594"/>
                        <a14:foregroundMark x1="72969" y1="13594" x2="76719" y2="19453"/>
                        <a14:foregroundMark x1="76719" y1="19453" x2="77813" y2="20000"/>
                        <a14:foregroundMark x1="65547" y1="7813" x2="78203" y2="14609"/>
                        <a14:foregroundMark x1="78203" y1="14609" x2="84219" y2="24219"/>
                        <a14:foregroundMark x1="67969" y1="5781" x2="74531" y2="8594"/>
                        <a14:foregroundMark x1="74531" y1="8594" x2="92656" y2="29297"/>
                        <a14:foregroundMark x1="76641" y1="11563" x2="82891" y2="14766"/>
                        <a14:foregroundMark x1="82891" y1="14766" x2="85547" y2="17813"/>
                        <a14:foregroundMark x1="85781" y1="28672" x2="90391" y2="33984"/>
                        <a14:foregroundMark x1="90391" y1="33984" x2="94688" y2="57266"/>
                        <a14:foregroundMark x1="94688" y1="57266" x2="83750" y2="76875"/>
                        <a14:foregroundMark x1="91094" y1="36875" x2="96172" y2="43125"/>
                        <a14:foregroundMark x1="96172" y1="43125" x2="96641" y2="44688"/>
                        <a14:foregroundMark x1="94219" y1="36406" x2="94219" y2="36406"/>
                        <a14:foregroundMark x1="62422" y1="92656" x2="69297" y2="91016"/>
                        <a14:foregroundMark x1="69297" y1="91016" x2="75391" y2="87344"/>
                        <a14:foregroundMark x1="75391" y1="87344" x2="77969" y2="84453"/>
                        <a14:foregroundMark x1="54922" y1="93984" x2="66406" y2="92891"/>
                        <a14:foregroundMark x1="16641" y1="82031" x2="25078" y2="87891"/>
                        <a14:foregroundMark x1="25078" y1="87891" x2="32031" y2="90391"/>
                        <a14:foregroundMark x1="32031" y1="90391" x2="37500" y2="94766"/>
                        <a14:foregroundMark x1="37500" y1="94766" x2="47344" y2="97813"/>
                        <a14:foregroundMark x1="1563" y1="50859" x2="6406" y2="67500"/>
                        <a14:foregroundMark x1="6406" y1="67500" x2="19531" y2="84453"/>
                        <a14:foregroundMark x1="8672" y1="29531" x2="3359" y2="35469"/>
                        <a14:foregroundMark x1="3359" y1="35469" x2="2891" y2="58672"/>
                        <a14:foregroundMark x1="2891" y1="58672" x2="11484" y2="80703"/>
                        <a14:foregroundMark x1="11484" y1="80703" x2="22188" y2="89297"/>
                        <a14:foregroundMark x1="3125" y1="30859" x2="18359" y2="15547"/>
                        <a14:foregroundMark x1="18359" y1="15547" x2="25313" y2="13359"/>
                        <a14:foregroundMark x1="25313" y1="13359" x2="25313" y2="13359"/>
                        <a14:foregroundMark x1="7578" y1="25313" x2="23594" y2="9219"/>
                        <a14:foregroundMark x1="23594" y1="9219" x2="24922" y2="10703"/>
                        <a14:foregroundMark x1="24453" y1="91328" x2="43125" y2="975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26220"/>
            <a:ext cx="1119396" cy="1119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311DB4E-781E-3FE0-C221-BBAF3D36ADE9}"/>
              </a:ext>
            </a:extLst>
          </p:cNvPr>
          <p:cNvSpPr txBox="1"/>
          <p:nvPr/>
        </p:nvSpPr>
        <p:spPr>
          <a:xfrm>
            <a:off x="200043" y="-442459"/>
            <a:ext cx="5767115" cy="102622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</a:p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Башҡортостан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Республикаһы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Өфө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районы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муниципаль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районының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Жуков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ауылы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балалар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баҡсаһы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«</a:t>
            </a:r>
            <a:r>
              <a:rPr lang="ru-RU" sz="1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Ҡарлуғас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»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мәктәпкәсә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белем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биреү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бюджет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учреждениеһы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 </a:t>
            </a: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ba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Методик </a:t>
            </a:r>
            <a:r>
              <a:rPr lang="ba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ҡулланма</a:t>
            </a:r>
            <a:endParaRPr lang="ru-RU" sz="20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«</a:t>
            </a:r>
            <a:r>
              <a:rPr lang="ba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ЙӨРӘК ҺҮҘЕ</a:t>
            </a:r>
            <a:r>
              <a:rPr lang="ba-RU" sz="28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фестивале </a:t>
            </a:r>
            <a:r>
              <a:rPr lang="ba-RU" sz="2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2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ba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ba-RU" dirty="0"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ba-RU" sz="16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ba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                      </a:t>
            </a: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endParaRPr lang="ba-RU" sz="1600" dirty="0">
              <a:solidFill>
                <a:srgbClr val="000000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ba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                          Вәлиуллина Тәнзилә Марсель </a:t>
            </a:r>
            <a:r>
              <a:rPr lang="ba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ҡыҙы</a:t>
            </a:r>
            <a:r>
              <a:rPr lang="ba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ba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</a:t>
            </a:r>
            <a:r>
              <a:rPr lang="ba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юғары категориялы тәрбиәсе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ba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ba-RU" sz="16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2021 </a:t>
            </a:r>
            <a:r>
              <a:rPr lang="ba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йыл</a:t>
            </a:r>
            <a:endParaRPr lang="ru-RU" sz="16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  <a:endParaRPr lang="ru-RU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7F3257AC-32E7-B232-104A-908187B607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8779" y="3906894"/>
            <a:ext cx="3698227" cy="26465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6" name="Picture 2" descr="C:\Users\user\Downloads\WhatsApp Image 2024-11-29 at 10.19.48 (1).jpe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779" y="3915673"/>
            <a:ext cx="3698226" cy="2637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user\Desktop\БАШКОРТ ТЕЛЕ ЙЫЛЫ\IMG-20200312-WA0054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779" y="3947524"/>
            <a:ext cx="3698226" cy="2581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18774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icture background">
            <a:extLst>
              <a:ext uri="{FF2B5EF4-FFF2-40B4-BE49-F238E27FC236}">
                <a16:creationId xmlns:a16="http://schemas.microsoft.com/office/drawing/2014/main" xmlns="" id="{4CEAE9E9-AC31-425C-EAB8-0EC4D5E535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1" y="4201665"/>
            <a:ext cx="2110878" cy="1369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Picture background">
            <a:extLst>
              <a:ext uri="{FF2B5EF4-FFF2-40B4-BE49-F238E27FC236}">
                <a16:creationId xmlns:a16="http://schemas.microsoft.com/office/drawing/2014/main" xmlns="" id="{10566AEF-8A6F-CC97-E6C0-18FF007844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68360" b="36444"/>
          <a:stretch/>
        </p:blipFill>
        <p:spPr bwMode="auto">
          <a:xfrm>
            <a:off x="-23570" y="0"/>
            <a:ext cx="4794261" cy="990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Picture background">
            <a:extLst>
              <a:ext uri="{FF2B5EF4-FFF2-40B4-BE49-F238E27FC236}">
                <a16:creationId xmlns:a16="http://schemas.microsoft.com/office/drawing/2014/main" xmlns="" id="{36FF03D5-AEA6-332C-4145-485319E7AC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2836160"/>
            <a:ext cx="2102504" cy="136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Picture background">
            <a:extLst>
              <a:ext uri="{FF2B5EF4-FFF2-40B4-BE49-F238E27FC236}">
                <a16:creationId xmlns:a16="http://schemas.microsoft.com/office/drawing/2014/main" xmlns="" id="{019C7C11-3AF2-420B-178F-4637107D58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5570874"/>
            <a:ext cx="2102504" cy="1382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Picture background">
            <a:extLst>
              <a:ext uri="{FF2B5EF4-FFF2-40B4-BE49-F238E27FC236}">
                <a16:creationId xmlns:a16="http://schemas.microsoft.com/office/drawing/2014/main" xmlns="" id="{97E108C0-60CD-5964-337A-B34DCB5C52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6953289"/>
            <a:ext cx="2102504" cy="158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Picture background">
            <a:extLst>
              <a:ext uri="{FF2B5EF4-FFF2-40B4-BE49-F238E27FC236}">
                <a16:creationId xmlns:a16="http://schemas.microsoft.com/office/drawing/2014/main" xmlns="" id="{E33E1E59-3893-B141-6B42-4BC4B48397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8538915"/>
            <a:ext cx="2102504" cy="1365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Picture background">
            <a:extLst>
              <a:ext uri="{FF2B5EF4-FFF2-40B4-BE49-F238E27FC236}">
                <a16:creationId xmlns:a16="http://schemas.microsoft.com/office/drawing/2014/main" xmlns="" id="{7993604A-3ACE-BBB6-0FAB-DFF730DEB3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2" y="1368672"/>
            <a:ext cx="2108349" cy="1461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icture background">
            <a:extLst>
              <a:ext uri="{FF2B5EF4-FFF2-40B4-BE49-F238E27FC236}">
                <a16:creationId xmlns:a16="http://schemas.microsoft.com/office/drawing/2014/main" xmlns="" id="{12B83AEB-E572-1F7C-D556-80691CDD57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1" y="3166"/>
            <a:ext cx="2110878" cy="136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D9DFF967-7916-9BC6-8DB2-1968CA999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22" b="97969" l="2891" r="96641">
                        <a14:foregroundMark x1="27813" y1="12188" x2="21563" y2="15937"/>
                        <a14:foregroundMark x1="21563" y1="15937" x2="11250" y2="30859"/>
                        <a14:foregroundMark x1="11250" y1="30859" x2="7344" y2="46016"/>
                        <a14:foregroundMark x1="7344" y1="46016" x2="7344" y2="49297"/>
                        <a14:foregroundMark x1="11328" y1="28672" x2="7969" y2="35547"/>
                        <a14:foregroundMark x1="7969" y1="35547" x2="6641" y2="43438"/>
                        <a14:foregroundMark x1="6641" y1="43438" x2="7891" y2="51250"/>
                        <a14:foregroundMark x1="7891" y1="51250" x2="8672" y2="52656"/>
                        <a14:foregroundMark x1="32891" y1="32031" x2="38906" y2="35781"/>
                        <a14:foregroundMark x1="38906" y1="35781" x2="64453" y2="39766"/>
                        <a14:foregroundMark x1="55313" y1="41797" x2="59844" y2="47891"/>
                        <a14:foregroundMark x1="59844" y1="47891" x2="65781" y2="51563"/>
                        <a14:foregroundMark x1="65781" y1="51563" x2="66016" y2="52188"/>
                        <a14:foregroundMark x1="48203" y1="37969" x2="53984" y2="50234"/>
                        <a14:foregroundMark x1="19141" y1="85781" x2="25781" y2="90469"/>
                        <a14:foregroundMark x1="25781" y1="90469" x2="54688" y2="95313"/>
                        <a14:foregroundMark x1="43125" y1="94688" x2="49688" y2="97344"/>
                        <a14:foregroundMark x1="49688" y1="97344" x2="57109" y2="97969"/>
                        <a14:foregroundMark x1="57109" y1="97969" x2="63125" y2="97344"/>
                        <a14:foregroundMark x1="63359" y1="96875" x2="71797" y2="95859"/>
                        <a14:foregroundMark x1="71797" y1="95859" x2="87344" y2="78203"/>
                        <a14:foregroundMark x1="87344" y1="78203" x2="96172" y2="63359"/>
                        <a14:foregroundMark x1="96172" y1="63359" x2="97969" y2="55937"/>
                        <a14:foregroundMark x1="97969" y1="55937" x2="97266" y2="40234"/>
                        <a14:foregroundMark x1="97266" y1="40234" x2="94219" y2="32656"/>
                        <a14:foregroundMark x1="94219" y1="32656" x2="82422" y2="17813"/>
                        <a14:foregroundMark x1="44453" y1="7109" x2="59531" y2="8203"/>
                        <a14:foregroundMark x1="53984" y1="5781" x2="46563" y2="5391"/>
                        <a14:foregroundMark x1="46563" y1="5391" x2="29141" y2="10234"/>
                        <a14:foregroundMark x1="29297" y1="9766" x2="33750" y2="7109"/>
                        <a14:foregroundMark x1="28438" y1="7969" x2="34922" y2="5313"/>
                        <a14:foregroundMark x1="34922" y1="5313" x2="35547" y2="5313"/>
                        <a14:foregroundMark x1="32891" y1="5781" x2="44453" y2="3984"/>
                        <a14:foregroundMark x1="40703" y1="3750" x2="47656" y2="3125"/>
                        <a14:foregroundMark x1="47656" y1="3125" x2="49531" y2="3125"/>
                        <a14:foregroundMark x1="46641" y1="2891" x2="55313" y2="3594"/>
                        <a14:foregroundMark x1="50703" y1="3594" x2="64922" y2="6953"/>
                        <a14:foregroundMark x1="64922" y1="6953" x2="65547" y2="7344"/>
                        <a14:foregroundMark x1="54922" y1="2656" x2="69219" y2="6563"/>
                        <a14:foregroundMark x1="69219" y1="6563" x2="73594" y2="10000"/>
                        <a14:foregroundMark x1="52422" y1="2422" x2="72969" y2="13594"/>
                        <a14:foregroundMark x1="72969" y1="13594" x2="76719" y2="19453"/>
                        <a14:foregroundMark x1="76719" y1="19453" x2="77813" y2="20000"/>
                        <a14:foregroundMark x1="65547" y1="7813" x2="78203" y2="14609"/>
                        <a14:foregroundMark x1="78203" y1="14609" x2="84219" y2="24219"/>
                        <a14:foregroundMark x1="67969" y1="5781" x2="74531" y2="8594"/>
                        <a14:foregroundMark x1="74531" y1="8594" x2="92656" y2="29297"/>
                        <a14:foregroundMark x1="76641" y1="11563" x2="82891" y2="14766"/>
                        <a14:foregroundMark x1="82891" y1="14766" x2="85547" y2="17813"/>
                        <a14:foregroundMark x1="85781" y1="28672" x2="90391" y2="33984"/>
                        <a14:foregroundMark x1="90391" y1="33984" x2="94688" y2="57266"/>
                        <a14:foregroundMark x1="94688" y1="57266" x2="83750" y2="76875"/>
                        <a14:foregroundMark x1="91094" y1="36875" x2="96172" y2="43125"/>
                        <a14:foregroundMark x1="96172" y1="43125" x2="96641" y2="44688"/>
                        <a14:foregroundMark x1="94219" y1="36406" x2="94219" y2="36406"/>
                        <a14:foregroundMark x1="62422" y1="92656" x2="69297" y2="91016"/>
                        <a14:foregroundMark x1="69297" y1="91016" x2="75391" y2="87344"/>
                        <a14:foregroundMark x1="75391" y1="87344" x2="77969" y2="84453"/>
                        <a14:foregroundMark x1="54922" y1="93984" x2="66406" y2="92891"/>
                        <a14:foregroundMark x1="16641" y1="82031" x2="25078" y2="87891"/>
                        <a14:foregroundMark x1="25078" y1="87891" x2="32031" y2="90391"/>
                        <a14:foregroundMark x1="32031" y1="90391" x2="37500" y2="94766"/>
                        <a14:foregroundMark x1="37500" y1="94766" x2="47344" y2="97813"/>
                        <a14:foregroundMark x1="1563" y1="50859" x2="6406" y2="67500"/>
                        <a14:foregroundMark x1="6406" y1="67500" x2="19531" y2="84453"/>
                        <a14:foregroundMark x1="8672" y1="29531" x2="3359" y2="35469"/>
                        <a14:foregroundMark x1="3359" y1="35469" x2="2891" y2="58672"/>
                        <a14:foregroundMark x1="2891" y1="58672" x2="11484" y2="80703"/>
                        <a14:foregroundMark x1="11484" y1="80703" x2="22188" y2="89297"/>
                        <a14:foregroundMark x1="3125" y1="30859" x2="18359" y2="15547"/>
                        <a14:foregroundMark x1="18359" y1="15547" x2="25313" y2="13359"/>
                        <a14:foregroundMark x1="25313" y1="13359" x2="25313" y2="13359"/>
                        <a14:foregroundMark x1="7578" y1="25313" x2="23594" y2="9219"/>
                        <a14:foregroundMark x1="23594" y1="9219" x2="24922" y2="10703"/>
                        <a14:foregroundMark x1="24453" y1="91328" x2="43125" y2="975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26220"/>
            <a:ext cx="1119396" cy="1119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311DB4E-781E-3FE0-C221-BBAF3D36ADE9}"/>
              </a:ext>
            </a:extLst>
          </p:cNvPr>
          <p:cNvSpPr txBox="1"/>
          <p:nvPr/>
        </p:nvSpPr>
        <p:spPr>
          <a:xfrm>
            <a:off x="200043" y="-442459"/>
            <a:ext cx="5767115" cy="10579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</a:p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Башҡортостан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Республикаһы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Өфө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районы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муниципаль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районының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Жуков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ауылы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балалар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баҡсаһы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«</a:t>
            </a:r>
            <a:r>
              <a:rPr lang="ru-RU" sz="1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Ҡарлуғас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»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мәктәпкәсә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белем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биреү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бюджет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учреждениеһы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 </a:t>
            </a: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ba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Методик </a:t>
            </a:r>
            <a:r>
              <a:rPr lang="ba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ҡулланма</a:t>
            </a:r>
            <a:endParaRPr lang="ru-RU" sz="20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«</a:t>
            </a:r>
            <a:r>
              <a:rPr lang="ba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ҺЫЛЫУҠАЙ</a:t>
            </a:r>
            <a:r>
              <a:rPr lang="ba-RU" sz="28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ba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ba-RU" dirty="0"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ba-RU" sz="16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ba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                      </a:t>
            </a: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endParaRPr lang="ba-RU" sz="1600" dirty="0">
              <a:solidFill>
                <a:srgbClr val="000000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ba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                           Дә</a:t>
            </a:r>
            <a:r>
              <a:rPr lang="ba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үтәтшина Нәсимә Минийән </a:t>
            </a:r>
            <a:r>
              <a:rPr lang="ba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ҡыҙы</a:t>
            </a:r>
            <a:r>
              <a:rPr lang="ba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ba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</a:t>
            </a:r>
            <a:r>
              <a:rPr lang="ba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юғары категориялы тәрбиәсе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ba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ba-RU" sz="16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2024 </a:t>
            </a:r>
            <a:r>
              <a:rPr lang="ba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йыл</a:t>
            </a:r>
            <a:endParaRPr lang="ru-RU" sz="16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  <a:endParaRPr lang="ru-RU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7F3257AC-32E7-B232-104A-908187B607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8779" y="3906894"/>
            <a:ext cx="3698227" cy="26465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052338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icture background">
            <a:extLst>
              <a:ext uri="{FF2B5EF4-FFF2-40B4-BE49-F238E27FC236}">
                <a16:creationId xmlns:a16="http://schemas.microsoft.com/office/drawing/2014/main" xmlns="" id="{4CEAE9E9-AC31-425C-EAB8-0EC4D5E535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1" y="4201665"/>
            <a:ext cx="2110878" cy="1369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Picture background">
            <a:extLst>
              <a:ext uri="{FF2B5EF4-FFF2-40B4-BE49-F238E27FC236}">
                <a16:creationId xmlns:a16="http://schemas.microsoft.com/office/drawing/2014/main" xmlns="" id="{10566AEF-8A6F-CC97-E6C0-18FF007844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68360" b="36444"/>
          <a:stretch/>
        </p:blipFill>
        <p:spPr bwMode="auto">
          <a:xfrm>
            <a:off x="-23570" y="0"/>
            <a:ext cx="4794261" cy="990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Picture background">
            <a:extLst>
              <a:ext uri="{FF2B5EF4-FFF2-40B4-BE49-F238E27FC236}">
                <a16:creationId xmlns:a16="http://schemas.microsoft.com/office/drawing/2014/main" xmlns="" id="{36FF03D5-AEA6-332C-4145-485319E7AC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2836160"/>
            <a:ext cx="2102504" cy="136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Picture background">
            <a:extLst>
              <a:ext uri="{FF2B5EF4-FFF2-40B4-BE49-F238E27FC236}">
                <a16:creationId xmlns:a16="http://schemas.microsoft.com/office/drawing/2014/main" xmlns="" id="{019C7C11-3AF2-420B-178F-4637107D58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5570874"/>
            <a:ext cx="2102504" cy="1382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Picture background">
            <a:extLst>
              <a:ext uri="{FF2B5EF4-FFF2-40B4-BE49-F238E27FC236}">
                <a16:creationId xmlns:a16="http://schemas.microsoft.com/office/drawing/2014/main" xmlns="" id="{97E108C0-60CD-5964-337A-B34DCB5C52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6953289"/>
            <a:ext cx="2102504" cy="158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Picture background">
            <a:extLst>
              <a:ext uri="{FF2B5EF4-FFF2-40B4-BE49-F238E27FC236}">
                <a16:creationId xmlns:a16="http://schemas.microsoft.com/office/drawing/2014/main" xmlns="" id="{E33E1E59-3893-B141-6B42-4BC4B48397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8538915"/>
            <a:ext cx="2102504" cy="1365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Picture background">
            <a:extLst>
              <a:ext uri="{FF2B5EF4-FFF2-40B4-BE49-F238E27FC236}">
                <a16:creationId xmlns:a16="http://schemas.microsoft.com/office/drawing/2014/main" xmlns="" id="{7993604A-3ACE-BBB6-0FAB-DFF730DEB3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2" y="1368672"/>
            <a:ext cx="2108349" cy="1461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icture background">
            <a:extLst>
              <a:ext uri="{FF2B5EF4-FFF2-40B4-BE49-F238E27FC236}">
                <a16:creationId xmlns:a16="http://schemas.microsoft.com/office/drawing/2014/main" xmlns="" id="{12B83AEB-E572-1F7C-D556-80691CDD57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1" y="3166"/>
            <a:ext cx="2110878" cy="136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D9DFF967-7916-9BC6-8DB2-1968CA999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22" b="97969" l="2891" r="96641">
                        <a14:foregroundMark x1="27813" y1="12188" x2="21563" y2="15937"/>
                        <a14:foregroundMark x1="21563" y1="15937" x2="11250" y2="30859"/>
                        <a14:foregroundMark x1="11250" y1="30859" x2="7344" y2="46016"/>
                        <a14:foregroundMark x1="7344" y1="46016" x2="7344" y2="49297"/>
                        <a14:foregroundMark x1="11328" y1="28672" x2="7969" y2="35547"/>
                        <a14:foregroundMark x1="7969" y1="35547" x2="6641" y2="43438"/>
                        <a14:foregroundMark x1="6641" y1="43438" x2="7891" y2="51250"/>
                        <a14:foregroundMark x1="7891" y1="51250" x2="8672" y2="52656"/>
                        <a14:foregroundMark x1="32891" y1="32031" x2="38906" y2="35781"/>
                        <a14:foregroundMark x1="38906" y1="35781" x2="64453" y2="39766"/>
                        <a14:foregroundMark x1="55313" y1="41797" x2="59844" y2="47891"/>
                        <a14:foregroundMark x1="59844" y1="47891" x2="65781" y2="51563"/>
                        <a14:foregroundMark x1="65781" y1="51563" x2="66016" y2="52188"/>
                        <a14:foregroundMark x1="48203" y1="37969" x2="53984" y2="50234"/>
                        <a14:foregroundMark x1="19141" y1="85781" x2="25781" y2="90469"/>
                        <a14:foregroundMark x1="25781" y1="90469" x2="54688" y2="95313"/>
                        <a14:foregroundMark x1="43125" y1="94688" x2="49688" y2="97344"/>
                        <a14:foregroundMark x1="49688" y1="97344" x2="57109" y2="97969"/>
                        <a14:foregroundMark x1="57109" y1="97969" x2="63125" y2="97344"/>
                        <a14:foregroundMark x1="63359" y1="96875" x2="71797" y2="95859"/>
                        <a14:foregroundMark x1="71797" y1="95859" x2="87344" y2="78203"/>
                        <a14:foregroundMark x1="87344" y1="78203" x2="96172" y2="63359"/>
                        <a14:foregroundMark x1="96172" y1="63359" x2="97969" y2="55937"/>
                        <a14:foregroundMark x1="97969" y1="55937" x2="97266" y2="40234"/>
                        <a14:foregroundMark x1="97266" y1="40234" x2="94219" y2="32656"/>
                        <a14:foregroundMark x1="94219" y1="32656" x2="82422" y2="17813"/>
                        <a14:foregroundMark x1="44453" y1="7109" x2="59531" y2="8203"/>
                        <a14:foregroundMark x1="53984" y1="5781" x2="46563" y2="5391"/>
                        <a14:foregroundMark x1="46563" y1="5391" x2="29141" y2="10234"/>
                        <a14:foregroundMark x1="29297" y1="9766" x2="33750" y2="7109"/>
                        <a14:foregroundMark x1="28438" y1="7969" x2="34922" y2="5313"/>
                        <a14:foregroundMark x1="34922" y1="5313" x2="35547" y2="5313"/>
                        <a14:foregroundMark x1="32891" y1="5781" x2="44453" y2="3984"/>
                        <a14:foregroundMark x1="40703" y1="3750" x2="47656" y2="3125"/>
                        <a14:foregroundMark x1="47656" y1="3125" x2="49531" y2="3125"/>
                        <a14:foregroundMark x1="46641" y1="2891" x2="55313" y2="3594"/>
                        <a14:foregroundMark x1="50703" y1="3594" x2="64922" y2="6953"/>
                        <a14:foregroundMark x1="64922" y1="6953" x2="65547" y2="7344"/>
                        <a14:foregroundMark x1="54922" y1="2656" x2="69219" y2="6563"/>
                        <a14:foregroundMark x1="69219" y1="6563" x2="73594" y2="10000"/>
                        <a14:foregroundMark x1="52422" y1="2422" x2="72969" y2="13594"/>
                        <a14:foregroundMark x1="72969" y1="13594" x2="76719" y2="19453"/>
                        <a14:foregroundMark x1="76719" y1="19453" x2="77813" y2="20000"/>
                        <a14:foregroundMark x1="65547" y1="7813" x2="78203" y2="14609"/>
                        <a14:foregroundMark x1="78203" y1="14609" x2="84219" y2="24219"/>
                        <a14:foregroundMark x1="67969" y1="5781" x2="74531" y2="8594"/>
                        <a14:foregroundMark x1="74531" y1="8594" x2="92656" y2="29297"/>
                        <a14:foregroundMark x1="76641" y1="11563" x2="82891" y2="14766"/>
                        <a14:foregroundMark x1="82891" y1="14766" x2="85547" y2="17813"/>
                        <a14:foregroundMark x1="85781" y1="28672" x2="90391" y2="33984"/>
                        <a14:foregroundMark x1="90391" y1="33984" x2="94688" y2="57266"/>
                        <a14:foregroundMark x1="94688" y1="57266" x2="83750" y2="76875"/>
                        <a14:foregroundMark x1="91094" y1="36875" x2="96172" y2="43125"/>
                        <a14:foregroundMark x1="96172" y1="43125" x2="96641" y2="44688"/>
                        <a14:foregroundMark x1="94219" y1="36406" x2="94219" y2="36406"/>
                        <a14:foregroundMark x1="62422" y1="92656" x2="69297" y2="91016"/>
                        <a14:foregroundMark x1="69297" y1="91016" x2="75391" y2="87344"/>
                        <a14:foregroundMark x1="75391" y1="87344" x2="77969" y2="84453"/>
                        <a14:foregroundMark x1="54922" y1="93984" x2="66406" y2="92891"/>
                        <a14:foregroundMark x1="16641" y1="82031" x2="25078" y2="87891"/>
                        <a14:foregroundMark x1="25078" y1="87891" x2="32031" y2="90391"/>
                        <a14:foregroundMark x1="32031" y1="90391" x2="37500" y2="94766"/>
                        <a14:foregroundMark x1="37500" y1="94766" x2="47344" y2="97813"/>
                        <a14:foregroundMark x1="1563" y1="50859" x2="6406" y2="67500"/>
                        <a14:foregroundMark x1="6406" y1="67500" x2="19531" y2="84453"/>
                        <a14:foregroundMark x1="8672" y1="29531" x2="3359" y2="35469"/>
                        <a14:foregroundMark x1="3359" y1="35469" x2="2891" y2="58672"/>
                        <a14:foregroundMark x1="2891" y1="58672" x2="11484" y2="80703"/>
                        <a14:foregroundMark x1="11484" y1="80703" x2="22188" y2="89297"/>
                        <a14:foregroundMark x1="3125" y1="30859" x2="18359" y2="15547"/>
                        <a14:foregroundMark x1="18359" y1="15547" x2="25313" y2="13359"/>
                        <a14:foregroundMark x1="25313" y1="13359" x2="25313" y2="13359"/>
                        <a14:foregroundMark x1="7578" y1="25313" x2="23594" y2="9219"/>
                        <a14:foregroundMark x1="23594" y1="9219" x2="24922" y2="10703"/>
                        <a14:foregroundMark x1="24453" y1="91328" x2="43125" y2="975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26220"/>
            <a:ext cx="1119396" cy="1119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311DB4E-781E-3FE0-C221-BBAF3D36ADE9}"/>
              </a:ext>
            </a:extLst>
          </p:cNvPr>
          <p:cNvSpPr txBox="1"/>
          <p:nvPr/>
        </p:nvSpPr>
        <p:spPr>
          <a:xfrm>
            <a:off x="200043" y="-442459"/>
            <a:ext cx="5767115" cy="107270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</a:p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Башҡортостан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Республикаһы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Өфө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районы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муниципаль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районының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Жуков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ауылы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балалар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баҡсаһы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«</a:t>
            </a:r>
            <a:r>
              <a:rPr lang="ru-RU" sz="1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Ҡарлуғас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»</a:t>
            </a:r>
            <a:r>
              <a:rPr lang="ru-RU" sz="1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мәктәпкәсә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белем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биреү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бюджет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учреждениеһы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  </a:t>
            </a: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</a:t>
            </a:r>
            <a:r>
              <a:rPr lang="ba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Методик ҡулланма</a:t>
            </a:r>
            <a:r>
              <a:rPr lang="ba-RU" sz="2000" b="1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  <a:r>
              <a:rPr lang="ba-RU" sz="20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20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ba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БАЛАЛАРҘЫҢ КӨНДӘЛЕК </a:t>
            </a:r>
          </a:p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ba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ТОРМОШОНДА </a:t>
            </a:r>
          </a:p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ba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БАШҠОРТ ХАЛҠЫНЫҢ </a:t>
            </a:r>
          </a:p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ba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ФОЛЬКЛОРЫН ӨЙРӘНЕҮ</a:t>
            </a:r>
            <a:r>
              <a:rPr lang="ba-RU" sz="20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</a:p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ba-RU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онлайн сыгыш</a:t>
            </a:r>
          </a:p>
          <a:p>
            <a:pPr algn="ctr">
              <a:spcBef>
                <a:spcPts val="500"/>
              </a:spcBef>
              <a:spcAft>
                <a:spcPts val="500"/>
              </a:spcAft>
            </a:pPr>
            <a:endParaRPr lang="ru-RU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ba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 </a:t>
            </a: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ba-RU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ba-RU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               </a:t>
            </a:r>
            <a:r>
              <a:rPr lang="ba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Дәүләтшина Нәсимә Минийән </a:t>
            </a:r>
            <a:r>
              <a:rPr lang="ba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ҡыҙы</a:t>
            </a:r>
            <a:endParaRPr lang="ru-RU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ba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</a:t>
            </a:r>
            <a:r>
              <a:rPr lang="ba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юғары категориялы тәрбиәсе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endParaRPr lang="ba-RU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ba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ba-RU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2022  </a:t>
            </a:r>
            <a:r>
              <a:rPr lang="ba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йыл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  <a:endParaRPr lang="ru-RU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user\Desktop\35286591-fa14-4da4-9aa1-32201d93e14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391" y="4634731"/>
            <a:ext cx="3076299" cy="2597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36822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icture background">
            <a:extLst>
              <a:ext uri="{FF2B5EF4-FFF2-40B4-BE49-F238E27FC236}">
                <a16:creationId xmlns:a16="http://schemas.microsoft.com/office/drawing/2014/main" xmlns="" id="{4CEAE9E9-AC31-425C-EAB8-0EC4D5E535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1" y="4201665"/>
            <a:ext cx="2110878" cy="1369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Picture background">
            <a:extLst>
              <a:ext uri="{FF2B5EF4-FFF2-40B4-BE49-F238E27FC236}">
                <a16:creationId xmlns:a16="http://schemas.microsoft.com/office/drawing/2014/main" xmlns="" id="{10566AEF-8A6F-CC97-E6C0-18FF007844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68360" b="36444"/>
          <a:stretch/>
        </p:blipFill>
        <p:spPr bwMode="auto">
          <a:xfrm>
            <a:off x="-23570" y="0"/>
            <a:ext cx="4794261" cy="990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Picture background">
            <a:extLst>
              <a:ext uri="{FF2B5EF4-FFF2-40B4-BE49-F238E27FC236}">
                <a16:creationId xmlns:a16="http://schemas.microsoft.com/office/drawing/2014/main" xmlns="" id="{36FF03D5-AEA6-332C-4145-485319E7AC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2836160"/>
            <a:ext cx="2102504" cy="136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Picture background">
            <a:extLst>
              <a:ext uri="{FF2B5EF4-FFF2-40B4-BE49-F238E27FC236}">
                <a16:creationId xmlns:a16="http://schemas.microsoft.com/office/drawing/2014/main" xmlns="" id="{019C7C11-3AF2-420B-178F-4637107D58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5570874"/>
            <a:ext cx="2102504" cy="1382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Picture background">
            <a:extLst>
              <a:ext uri="{FF2B5EF4-FFF2-40B4-BE49-F238E27FC236}">
                <a16:creationId xmlns:a16="http://schemas.microsoft.com/office/drawing/2014/main" xmlns="" id="{97E108C0-60CD-5964-337A-B34DCB5C52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6953289"/>
            <a:ext cx="2102504" cy="158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Picture background">
            <a:extLst>
              <a:ext uri="{FF2B5EF4-FFF2-40B4-BE49-F238E27FC236}">
                <a16:creationId xmlns:a16="http://schemas.microsoft.com/office/drawing/2014/main" xmlns="" id="{E33E1E59-3893-B141-6B42-4BC4B48397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8538915"/>
            <a:ext cx="2102504" cy="1365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Picture background">
            <a:extLst>
              <a:ext uri="{FF2B5EF4-FFF2-40B4-BE49-F238E27FC236}">
                <a16:creationId xmlns:a16="http://schemas.microsoft.com/office/drawing/2014/main" xmlns="" id="{7993604A-3ACE-BBB6-0FAB-DFF730DEB3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2" y="1368672"/>
            <a:ext cx="2108349" cy="1461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icture background">
            <a:extLst>
              <a:ext uri="{FF2B5EF4-FFF2-40B4-BE49-F238E27FC236}">
                <a16:creationId xmlns:a16="http://schemas.microsoft.com/office/drawing/2014/main" xmlns="" id="{12B83AEB-E572-1F7C-D556-80691CDD57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1" y="3166"/>
            <a:ext cx="2110878" cy="136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D9DFF967-7916-9BC6-8DB2-1968CA999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22" b="97969" l="2891" r="96641">
                        <a14:foregroundMark x1="27813" y1="12188" x2="21563" y2="15937"/>
                        <a14:foregroundMark x1="21563" y1="15937" x2="11250" y2="30859"/>
                        <a14:foregroundMark x1="11250" y1="30859" x2="7344" y2="46016"/>
                        <a14:foregroundMark x1="7344" y1="46016" x2="7344" y2="49297"/>
                        <a14:foregroundMark x1="11328" y1="28672" x2="7969" y2="35547"/>
                        <a14:foregroundMark x1="7969" y1="35547" x2="6641" y2="43438"/>
                        <a14:foregroundMark x1="6641" y1="43438" x2="7891" y2="51250"/>
                        <a14:foregroundMark x1="7891" y1="51250" x2="8672" y2="52656"/>
                        <a14:foregroundMark x1="32891" y1="32031" x2="38906" y2="35781"/>
                        <a14:foregroundMark x1="38906" y1="35781" x2="64453" y2="39766"/>
                        <a14:foregroundMark x1="55313" y1="41797" x2="59844" y2="47891"/>
                        <a14:foregroundMark x1="59844" y1="47891" x2="65781" y2="51563"/>
                        <a14:foregroundMark x1="65781" y1="51563" x2="66016" y2="52188"/>
                        <a14:foregroundMark x1="48203" y1="37969" x2="53984" y2="50234"/>
                        <a14:foregroundMark x1="19141" y1="85781" x2="25781" y2="90469"/>
                        <a14:foregroundMark x1="25781" y1="90469" x2="54688" y2="95313"/>
                        <a14:foregroundMark x1="43125" y1="94688" x2="49688" y2="97344"/>
                        <a14:foregroundMark x1="49688" y1="97344" x2="57109" y2="97969"/>
                        <a14:foregroundMark x1="57109" y1="97969" x2="63125" y2="97344"/>
                        <a14:foregroundMark x1="63359" y1="96875" x2="71797" y2="95859"/>
                        <a14:foregroundMark x1="71797" y1="95859" x2="87344" y2="78203"/>
                        <a14:foregroundMark x1="87344" y1="78203" x2="96172" y2="63359"/>
                        <a14:foregroundMark x1="96172" y1="63359" x2="97969" y2="55937"/>
                        <a14:foregroundMark x1="97969" y1="55937" x2="97266" y2="40234"/>
                        <a14:foregroundMark x1="97266" y1="40234" x2="94219" y2="32656"/>
                        <a14:foregroundMark x1="94219" y1="32656" x2="82422" y2="17813"/>
                        <a14:foregroundMark x1="44453" y1="7109" x2="59531" y2="8203"/>
                        <a14:foregroundMark x1="53984" y1="5781" x2="46563" y2="5391"/>
                        <a14:foregroundMark x1="46563" y1="5391" x2="29141" y2="10234"/>
                        <a14:foregroundMark x1="29297" y1="9766" x2="33750" y2="7109"/>
                        <a14:foregroundMark x1="28438" y1="7969" x2="34922" y2="5313"/>
                        <a14:foregroundMark x1="34922" y1="5313" x2="35547" y2="5313"/>
                        <a14:foregroundMark x1="32891" y1="5781" x2="44453" y2="3984"/>
                        <a14:foregroundMark x1="40703" y1="3750" x2="47656" y2="3125"/>
                        <a14:foregroundMark x1="47656" y1="3125" x2="49531" y2="3125"/>
                        <a14:foregroundMark x1="46641" y1="2891" x2="55313" y2="3594"/>
                        <a14:foregroundMark x1="50703" y1="3594" x2="64922" y2="6953"/>
                        <a14:foregroundMark x1="64922" y1="6953" x2="65547" y2="7344"/>
                        <a14:foregroundMark x1="54922" y1="2656" x2="69219" y2="6563"/>
                        <a14:foregroundMark x1="69219" y1="6563" x2="73594" y2="10000"/>
                        <a14:foregroundMark x1="52422" y1="2422" x2="72969" y2="13594"/>
                        <a14:foregroundMark x1="72969" y1="13594" x2="76719" y2="19453"/>
                        <a14:foregroundMark x1="76719" y1="19453" x2="77813" y2="20000"/>
                        <a14:foregroundMark x1="65547" y1="7813" x2="78203" y2="14609"/>
                        <a14:foregroundMark x1="78203" y1="14609" x2="84219" y2="24219"/>
                        <a14:foregroundMark x1="67969" y1="5781" x2="74531" y2="8594"/>
                        <a14:foregroundMark x1="74531" y1="8594" x2="92656" y2="29297"/>
                        <a14:foregroundMark x1="76641" y1="11563" x2="82891" y2="14766"/>
                        <a14:foregroundMark x1="82891" y1="14766" x2="85547" y2="17813"/>
                        <a14:foregroundMark x1="85781" y1="28672" x2="90391" y2="33984"/>
                        <a14:foregroundMark x1="90391" y1="33984" x2="94688" y2="57266"/>
                        <a14:foregroundMark x1="94688" y1="57266" x2="83750" y2="76875"/>
                        <a14:foregroundMark x1="91094" y1="36875" x2="96172" y2="43125"/>
                        <a14:foregroundMark x1="96172" y1="43125" x2="96641" y2="44688"/>
                        <a14:foregroundMark x1="94219" y1="36406" x2="94219" y2="36406"/>
                        <a14:foregroundMark x1="62422" y1="92656" x2="69297" y2="91016"/>
                        <a14:foregroundMark x1="69297" y1="91016" x2="75391" y2="87344"/>
                        <a14:foregroundMark x1="75391" y1="87344" x2="77969" y2="84453"/>
                        <a14:foregroundMark x1="54922" y1="93984" x2="66406" y2="92891"/>
                        <a14:foregroundMark x1="16641" y1="82031" x2="25078" y2="87891"/>
                        <a14:foregroundMark x1="25078" y1="87891" x2="32031" y2="90391"/>
                        <a14:foregroundMark x1="32031" y1="90391" x2="37500" y2="94766"/>
                        <a14:foregroundMark x1="37500" y1="94766" x2="47344" y2="97813"/>
                        <a14:foregroundMark x1="1563" y1="50859" x2="6406" y2="67500"/>
                        <a14:foregroundMark x1="6406" y1="67500" x2="19531" y2="84453"/>
                        <a14:foregroundMark x1="8672" y1="29531" x2="3359" y2="35469"/>
                        <a14:foregroundMark x1="3359" y1="35469" x2="2891" y2="58672"/>
                        <a14:foregroundMark x1="2891" y1="58672" x2="11484" y2="80703"/>
                        <a14:foregroundMark x1="11484" y1="80703" x2="22188" y2="89297"/>
                        <a14:foregroundMark x1="3125" y1="30859" x2="18359" y2="15547"/>
                        <a14:foregroundMark x1="18359" y1="15547" x2="25313" y2="13359"/>
                        <a14:foregroundMark x1="25313" y1="13359" x2="25313" y2="13359"/>
                        <a14:foregroundMark x1="7578" y1="25313" x2="23594" y2="9219"/>
                        <a14:foregroundMark x1="23594" y1="9219" x2="24922" y2="10703"/>
                        <a14:foregroundMark x1="24453" y1="91328" x2="43125" y2="975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26220"/>
            <a:ext cx="1119396" cy="1119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311DB4E-781E-3FE0-C221-BBAF3D36ADE9}"/>
              </a:ext>
            </a:extLst>
          </p:cNvPr>
          <p:cNvSpPr txBox="1"/>
          <p:nvPr/>
        </p:nvSpPr>
        <p:spPr>
          <a:xfrm>
            <a:off x="200043" y="-442459"/>
            <a:ext cx="5767115" cy="1052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</a:p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Башҡортостан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Республикаһы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Өфө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районы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муниципаль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районының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Жуков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ауылы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балалар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баҡсаһы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«</a:t>
            </a:r>
            <a:r>
              <a:rPr lang="ru-RU" sz="1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Ҡарлуғас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»</a:t>
            </a:r>
            <a:r>
              <a:rPr lang="ru-RU" sz="1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мәктәпкәсә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белем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биреү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бюджет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учреждениеһы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  </a:t>
            </a: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</a:t>
            </a:r>
            <a:r>
              <a:rPr lang="ba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Методик ҡулланма</a:t>
            </a:r>
            <a:r>
              <a:rPr lang="ba-RU" sz="2000" b="1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  <a:r>
              <a:rPr lang="ba-RU" sz="20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20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ru-RU" sz="20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«ХАЛ</a:t>
            </a:r>
            <a:r>
              <a:rPr lang="ba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ҠЫБЫҘҘЫ</a:t>
            </a:r>
            <a:r>
              <a:rPr lang="ba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Ң  ЭТИКЕТ ТРАДИЦИЯЛАРЫ – МИЛЛИ МӘҘӘНИӘТ ЭЛЕМЕНТЫ</a:t>
            </a:r>
            <a:r>
              <a:rPr lang="ba-RU" sz="20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</a:p>
          <a:p>
            <a:pPr algn="ctr">
              <a:spcBef>
                <a:spcPts val="500"/>
              </a:spcBef>
              <a:spcAft>
                <a:spcPts val="500"/>
              </a:spcAft>
            </a:pPr>
            <a:endParaRPr lang="ru-RU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ba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ba-RU" sz="1800" dirty="0" smtClean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ba-RU" dirty="0"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 </a:t>
            </a: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en-US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               Дәүләтшина Нәсимә Минийән </a:t>
            </a:r>
            <a:r>
              <a:rPr lang="ba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ҡыҙы</a:t>
            </a:r>
            <a:endParaRPr lang="ru-RU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ba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</a:t>
            </a:r>
            <a:r>
              <a:rPr lang="ba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юғары категориялы тәрбиәсе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endParaRPr lang="ba-RU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endParaRPr lang="ba-RU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ba-RU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</a:t>
            </a:r>
            <a:r>
              <a:rPr lang="en-US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ba-RU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ba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йыл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  <a:endParaRPr lang="ru-RU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user\Downloads\WhatsApp Image 2024-11-29 at 10.32.43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686" y="3701431"/>
            <a:ext cx="2565827" cy="3421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9077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icture background">
            <a:extLst>
              <a:ext uri="{FF2B5EF4-FFF2-40B4-BE49-F238E27FC236}">
                <a16:creationId xmlns:a16="http://schemas.microsoft.com/office/drawing/2014/main" xmlns="" id="{4CEAE9E9-AC31-425C-EAB8-0EC4D5E535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1" y="4201665"/>
            <a:ext cx="2110878" cy="1369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Picture background">
            <a:extLst>
              <a:ext uri="{FF2B5EF4-FFF2-40B4-BE49-F238E27FC236}">
                <a16:creationId xmlns:a16="http://schemas.microsoft.com/office/drawing/2014/main" xmlns="" id="{10566AEF-8A6F-CC97-E6C0-18FF007844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68360" b="36444"/>
          <a:stretch/>
        </p:blipFill>
        <p:spPr bwMode="auto">
          <a:xfrm>
            <a:off x="-23570" y="0"/>
            <a:ext cx="4794261" cy="990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Picture background">
            <a:extLst>
              <a:ext uri="{FF2B5EF4-FFF2-40B4-BE49-F238E27FC236}">
                <a16:creationId xmlns:a16="http://schemas.microsoft.com/office/drawing/2014/main" xmlns="" id="{36FF03D5-AEA6-332C-4145-485319E7AC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2836160"/>
            <a:ext cx="2102504" cy="136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Picture background">
            <a:extLst>
              <a:ext uri="{FF2B5EF4-FFF2-40B4-BE49-F238E27FC236}">
                <a16:creationId xmlns:a16="http://schemas.microsoft.com/office/drawing/2014/main" xmlns="" id="{019C7C11-3AF2-420B-178F-4637107D58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5570874"/>
            <a:ext cx="2102504" cy="1382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Picture background">
            <a:extLst>
              <a:ext uri="{FF2B5EF4-FFF2-40B4-BE49-F238E27FC236}">
                <a16:creationId xmlns:a16="http://schemas.microsoft.com/office/drawing/2014/main" xmlns="" id="{97E108C0-60CD-5964-337A-B34DCB5C52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6953289"/>
            <a:ext cx="2102504" cy="158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Picture background">
            <a:extLst>
              <a:ext uri="{FF2B5EF4-FFF2-40B4-BE49-F238E27FC236}">
                <a16:creationId xmlns:a16="http://schemas.microsoft.com/office/drawing/2014/main" xmlns="" id="{E33E1E59-3893-B141-6B42-4BC4B48397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8538915"/>
            <a:ext cx="2102504" cy="1365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Picture background">
            <a:extLst>
              <a:ext uri="{FF2B5EF4-FFF2-40B4-BE49-F238E27FC236}">
                <a16:creationId xmlns:a16="http://schemas.microsoft.com/office/drawing/2014/main" xmlns="" id="{7993604A-3ACE-BBB6-0FAB-DFF730DEB3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2" y="1368672"/>
            <a:ext cx="2108349" cy="1461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icture background">
            <a:extLst>
              <a:ext uri="{FF2B5EF4-FFF2-40B4-BE49-F238E27FC236}">
                <a16:creationId xmlns:a16="http://schemas.microsoft.com/office/drawing/2014/main" xmlns="" id="{12B83AEB-E572-1F7C-D556-80691CDD57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1" y="3166"/>
            <a:ext cx="2110878" cy="136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D9DFF967-7916-9BC6-8DB2-1968CA999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22" b="97969" l="2891" r="96641">
                        <a14:foregroundMark x1="27813" y1="12188" x2="21563" y2="15937"/>
                        <a14:foregroundMark x1="21563" y1="15937" x2="11250" y2="30859"/>
                        <a14:foregroundMark x1="11250" y1="30859" x2="7344" y2="46016"/>
                        <a14:foregroundMark x1="7344" y1="46016" x2="7344" y2="49297"/>
                        <a14:foregroundMark x1="11328" y1="28672" x2="7969" y2="35547"/>
                        <a14:foregroundMark x1="7969" y1="35547" x2="6641" y2="43438"/>
                        <a14:foregroundMark x1="6641" y1="43438" x2="7891" y2="51250"/>
                        <a14:foregroundMark x1="7891" y1="51250" x2="8672" y2="52656"/>
                        <a14:foregroundMark x1="32891" y1="32031" x2="38906" y2="35781"/>
                        <a14:foregroundMark x1="38906" y1="35781" x2="64453" y2="39766"/>
                        <a14:foregroundMark x1="55313" y1="41797" x2="59844" y2="47891"/>
                        <a14:foregroundMark x1="59844" y1="47891" x2="65781" y2="51563"/>
                        <a14:foregroundMark x1="65781" y1="51563" x2="66016" y2="52188"/>
                        <a14:foregroundMark x1="48203" y1="37969" x2="53984" y2="50234"/>
                        <a14:foregroundMark x1="19141" y1="85781" x2="25781" y2="90469"/>
                        <a14:foregroundMark x1="25781" y1="90469" x2="54688" y2="95313"/>
                        <a14:foregroundMark x1="43125" y1="94688" x2="49688" y2="97344"/>
                        <a14:foregroundMark x1="49688" y1="97344" x2="57109" y2="97969"/>
                        <a14:foregroundMark x1="57109" y1="97969" x2="63125" y2="97344"/>
                        <a14:foregroundMark x1="63359" y1="96875" x2="71797" y2="95859"/>
                        <a14:foregroundMark x1="71797" y1="95859" x2="87344" y2="78203"/>
                        <a14:foregroundMark x1="87344" y1="78203" x2="96172" y2="63359"/>
                        <a14:foregroundMark x1="96172" y1="63359" x2="97969" y2="55937"/>
                        <a14:foregroundMark x1="97969" y1="55937" x2="97266" y2="40234"/>
                        <a14:foregroundMark x1="97266" y1="40234" x2="94219" y2="32656"/>
                        <a14:foregroundMark x1="94219" y1="32656" x2="82422" y2="17813"/>
                        <a14:foregroundMark x1="44453" y1="7109" x2="59531" y2="8203"/>
                        <a14:foregroundMark x1="53984" y1="5781" x2="46563" y2="5391"/>
                        <a14:foregroundMark x1="46563" y1="5391" x2="29141" y2="10234"/>
                        <a14:foregroundMark x1="29297" y1="9766" x2="33750" y2="7109"/>
                        <a14:foregroundMark x1="28438" y1="7969" x2="34922" y2="5313"/>
                        <a14:foregroundMark x1="34922" y1="5313" x2="35547" y2="5313"/>
                        <a14:foregroundMark x1="32891" y1="5781" x2="44453" y2="3984"/>
                        <a14:foregroundMark x1="40703" y1="3750" x2="47656" y2="3125"/>
                        <a14:foregroundMark x1="47656" y1="3125" x2="49531" y2="3125"/>
                        <a14:foregroundMark x1="46641" y1="2891" x2="55313" y2="3594"/>
                        <a14:foregroundMark x1="50703" y1="3594" x2="64922" y2="6953"/>
                        <a14:foregroundMark x1="64922" y1="6953" x2="65547" y2="7344"/>
                        <a14:foregroundMark x1="54922" y1="2656" x2="69219" y2="6563"/>
                        <a14:foregroundMark x1="69219" y1="6563" x2="73594" y2="10000"/>
                        <a14:foregroundMark x1="52422" y1="2422" x2="72969" y2="13594"/>
                        <a14:foregroundMark x1="72969" y1="13594" x2="76719" y2="19453"/>
                        <a14:foregroundMark x1="76719" y1="19453" x2="77813" y2="20000"/>
                        <a14:foregroundMark x1="65547" y1="7813" x2="78203" y2="14609"/>
                        <a14:foregroundMark x1="78203" y1="14609" x2="84219" y2="24219"/>
                        <a14:foregroundMark x1="67969" y1="5781" x2="74531" y2="8594"/>
                        <a14:foregroundMark x1="74531" y1="8594" x2="92656" y2="29297"/>
                        <a14:foregroundMark x1="76641" y1="11563" x2="82891" y2="14766"/>
                        <a14:foregroundMark x1="82891" y1="14766" x2="85547" y2="17813"/>
                        <a14:foregroundMark x1="85781" y1="28672" x2="90391" y2="33984"/>
                        <a14:foregroundMark x1="90391" y1="33984" x2="94688" y2="57266"/>
                        <a14:foregroundMark x1="94688" y1="57266" x2="83750" y2="76875"/>
                        <a14:foregroundMark x1="91094" y1="36875" x2="96172" y2="43125"/>
                        <a14:foregroundMark x1="96172" y1="43125" x2="96641" y2="44688"/>
                        <a14:foregroundMark x1="94219" y1="36406" x2="94219" y2="36406"/>
                        <a14:foregroundMark x1="62422" y1="92656" x2="69297" y2="91016"/>
                        <a14:foregroundMark x1="69297" y1="91016" x2="75391" y2="87344"/>
                        <a14:foregroundMark x1="75391" y1="87344" x2="77969" y2="84453"/>
                        <a14:foregroundMark x1="54922" y1="93984" x2="66406" y2="92891"/>
                        <a14:foregroundMark x1="16641" y1="82031" x2="25078" y2="87891"/>
                        <a14:foregroundMark x1="25078" y1="87891" x2="32031" y2="90391"/>
                        <a14:foregroundMark x1="32031" y1="90391" x2="37500" y2="94766"/>
                        <a14:foregroundMark x1="37500" y1="94766" x2="47344" y2="97813"/>
                        <a14:foregroundMark x1="1563" y1="50859" x2="6406" y2="67500"/>
                        <a14:foregroundMark x1="6406" y1="67500" x2="19531" y2="84453"/>
                        <a14:foregroundMark x1="8672" y1="29531" x2="3359" y2="35469"/>
                        <a14:foregroundMark x1="3359" y1="35469" x2="2891" y2="58672"/>
                        <a14:foregroundMark x1="2891" y1="58672" x2="11484" y2="80703"/>
                        <a14:foregroundMark x1="11484" y1="80703" x2="22188" y2="89297"/>
                        <a14:foregroundMark x1="3125" y1="30859" x2="18359" y2="15547"/>
                        <a14:foregroundMark x1="18359" y1="15547" x2="25313" y2="13359"/>
                        <a14:foregroundMark x1="25313" y1="13359" x2="25313" y2="13359"/>
                        <a14:foregroundMark x1="7578" y1="25313" x2="23594" y2="9219"/>
                        <a14:foregroundMark x1="23594" y1="9219" x2="24922" y2="10703"/>
                        <a14:foregroundMark x1="24453" y1="91328" x2="43125" y2="975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26220"/>
            <a:ext cx="1119396" cy="1119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311DB4E-781E-3FE0-C221-BBAF3D36ADE9}"/>
              </a:ext>
            </a:extLst>
          </p:cNvPr>
          <p:cNvSpPr txBox="1"/>
          <p:nvPr/>
        </p:nvSpPr>
        <p:spPr>
          <a:xfrm>
            <a:off x="200043" y="-442459"/>
            <a:ext cx="5767115" cy="10344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</a:p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Башҡортостан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Республикаһы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Өфө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районы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муниципаль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районының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Жуков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ауылы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балалар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баҡсаһы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«</a:t>
            </a:r>
            <a:r>
              <a:rPr lang="ru-RU" sz="1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Ҡарлуғас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»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мәктәпкәсә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белем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биреү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бюджет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учреждениеһы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 </a:t>
            </a: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b="1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ba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Методик </a:t>
            </a:r>
            <a:r>
              <a:rPr lang="ba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ҡулланма</a:t>
            </a:r>
            <a:endParaRPr lang="ru-RU" sz="20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«</a:t>
            </a:r>
            <a:r>
              <a:rPr lang="ba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СТИЛЛӘШТЕРЕЛГӘН БАШҠОРТ ТҮШЕЛДЕРЕГЕ</a:t>
            </a:r>
            <a:r>
              <a:rPr lang="ba-RU" sz="28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ba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ba-RU" dirty="0"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ba-RU" sz="16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ba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                      </a:t>
            </a: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endParaRPr lang="ba-RU" sz="1600" dirty="0">
              <a:solidFill>
                <a:srgbClr val="000000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ba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                                      </a:t>
            </a:r>
            <a:r>
              <a:rPr lang="ba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Лоҡманова Мая Абдулла ҡыҙы</a:t>
            </a:r>
            <a:r>
              <a:rPr lang="ba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ba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</a:t>
            </a:r>
            <a:r>
              <a:rPr lang="ba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юғары категориялы тәрбиәсе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ba-RU" sz="16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2024 </a:t>
            </a:r>
            <a:r>
              <a:rPr lang="ba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йыл</a:t>
            </a:r>
            <a:endParaRPr lang="ru-RU" sz="16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  <a:endParaRPr lang="ru-RU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8194" name="Picture 2" descr="C:\Users\user\Desktop\e6643e71-6550-40f5-87fd-b2fea61bf0b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1672" y="3945682"/>
            <a:ext cx="2672916" cy="356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15013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icture background">
            <a:extLst>
              <a:ext uri="{FF2B5EF4-FFF2-40B4-BE49-F238E27FC236}">
                <a16:creationId xmlns:a16="http://schemas.microsoft.com/office/drawing/2014/main" xmlns="" id="{4CEAE9E9-AC31-425C-EAB8-0EC4D5E535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1" y="4201665"/>
            <a:ext cx="2110878" cy="1369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Picture background">
            <a:extLst>
              <a:ext uri="{FF2B5EF4-FFF2-40B4-BE49-F238E27FC236}">
                <a16:creationId xmlns:a16="http://schemas.microsoft.com/office/drawing/2014/main" xmlns="" id="{10566AEF-8A6F-CC97-E6C0-18FF007844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68360" b="36444"/>
          <a:stretch/>
        </p:blipFill>
        <p:spPr bwMode="auto">
          <a:xfrm>
            <a:off x="-23570" y="0"/>
            <a:ext cx="4794261" cy="990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Picture background">
            <a:extLst>
              <a:ext uri="{FF2B5EF4-FFF2-40B4-BE49-F238E27FC236}">
                <a16:creationId xmlns:a16="http://schemas.microsoft.com/office/drawing/2014/main" xmlns="" id="{36FF03D5-AEA6-332C-4145-485319E7AC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2836160"/>
            <a:ext cx="2102504" cy="136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Picture background">
            <a:extLst>
              <a:ext uri="{FF2B5EF4-FFF2-40B4-BE49-F238E27FC236}">
                <a16:creationId xmlns:a16="http://schemas.microsoft.com/office/drawing/2014/main" xmlns="" id="{019C7C11-3AF2-420B-178F-4637107D58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5570874"/>
            <a:ext cx="2102504" cy="1382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Picture background">
            <a:extLst>
              <a:ext uri="{FF2B5EF4-FFF2-40B4-BE49-F238E27FC236}">
                <a16:creationId xmlns:a16="http://schemas.microsoft.com/office/drawing/2014/main" xmlns="" id="{97E108C0-60CD-5964-337A-B34DCB5C52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6953289"/>
            <a:ext cx="2102504" cy="158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Picture background">
            <a:extLst>
              <a:ext uri="{FF2B5EF4-FFF2-40B4-BE49-F238E27FC236}">
                <a16:creationId xmlns:a16="http://schemas.microsoft.com/office/drawing/2014/main" xmlns="" id="{E33E1E59-3893-B141-6B42-4BC4B48397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8538915"/>
            <a:ext cx="2102504" cy="1365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Picture background">
            <a:extLst>
              <a:ext uri="{FF2B5EF4-FFF2-40B4-BE49-F238E27FC236}">
                <a16:creationId xmlns:a16="http://schemas.microsoft.com/office/drawing/2014/main" xmlns="" id="{7993604A-3ACE-BBB6-0FAB-DFF730DEB3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2" y="1368672"/>
            <a:ext cx="2108349" cy="1461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icture background">
            <a:extLst>
              <a:ext uri="{FF2B5EF4-FFF2-40B4-BE49-F238E27FC236}">
                <a16:creationId xmlns:a16="http://schemas.microsoft.com/office/drawing/2014/main" xmlns="" id="{12B83AEB-E572-1F7C-D556-80691CDD57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1" y="3166"/>
            <a:ext cx="2110878" cy="136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D9DFF967-7916-9BC6-8DB2-1968CA999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22" b="97969" l="2891" r="96641">
                        <a14:foregroundMark x1="27813" y1="12188" x2="21563" y2="15937"/>
                        <a14:foregroundMark x1="21563" y1="15937" x2="11250" y2="30859"/>
                        <a14:foregroundMark x1="11250" y1="30859" x2="7344" y2="46016"/>
                        <a14:foregroundMark x1="7344" y1="46016" x2="7344" y2="49297"/>
                        <a14:foregroundMark x1="11328" y1="28672" x2="7969" y2="35547"/>
                        <a14:foregroundMark x1="7969" y1="35547" x2="6641" y2="43438"/>
                        <a14:foregroundMark x1="6641" y1="43438" x2="7891" y2="51250"/>
                        <a14:foregroundMark x1="7891" y1="51250" x2="8672" y2="52656"/>
                        <a14:foregroundMark x1="32891" y1="32031" x2="38906" y2="35781"/>
                        <a14:foregroundMark x1="38906" y1="35781" x2="64453" y2="39766"/>
                        <a14:foregroundMark x1="55313" y1="41797" x2="59844" y2="47891"/>
                        <a14:foregroundMark x1="59844" y1="47891" x2="65781" y2="51563"/>
                        <a14:foregroundMark x1="65781" y1="51563" x2="66016" y2="52188"/>
                        <a14:foregroundMark x1="48203" y1="37969" x2="53984" y2="50234"/>
                        <a14:foregroundMark x1="19141" y1="85781" x2="25781" y2="90469"/>
                        <a14:foregroundMark x1="25781" y1="90469" x2="54688" y2="95313"/>
                        <a14:foregroundMark x1="43125" y1="94688" x2="49688" y2="97344"/>
                        <a14:foregroundMark x1="49688" y1="97344" x2="57109" y2="97969"/>
                        <a14:foregroundMark x1="57109" y1="97969" x2="63125" y2="97344"/>
                        <a14:foregroundMark x1="63359" y1="96875" x2="71797" y2="95859"/>
                        <a14:foregroundMark x1="71797" y1="95859" x2="87344" y2="78203"/>
                        <a14:foregroundMark x1="87344" y1="78203" x2="96172" y2="63359"/>
                        <a14:foregroundMark x1="96172" y1="63359" x2="97969" y2="55937"/>
                        <a14:foregroundMark x1="97969" y1="55937" x2="97266" y2="40234"/>
                        <a14:foregroundMark x1="97266" y1="40234" x2="94219" y2="32656"/>
                        <a14:foregroundMark x1="94219" y1="32656" x2="82422" y2="17813"/>
                        <a14:foregroundMark x1="44453" y1="7109" x2="59531" y2="8203"/>
                        <a14:foregroundMark x1="53984" y1="5781" x2="46563" y2="5391"/>
                        <a14:foregroundMark x1="46563" y1="5391" x2="29141" y2="10234"/>
                        <a14:foregroundMark x1="29297" y1="9766" x2="33750" y2="7109"/>
                        <a14:foregroundMark x1="28438" y1="7969" x2="34922" y2="5313"/>
                        <a14:foregroundMark x1="34922" y1="5313" x2="35547" y2="5313"/>
                        <a14:foregroundMark x1="32891" y1="5781" x2="44453" y2="3984"/>
                        <a14:foregroundMark x1="40703" y1="3750" x2="47656" y2="3125"/>
                        <a14:foregroundMark x1="47656" y1="3125" x2="49531" y2="3125"/>
                        <a14:foregroundMark x1="46641" y1="2891" x2="55313" y2="3594"/>
                        <a14:foregroundMark x1="50703" y1="3594" x2="64922" y2="6953"/>
                        <a14:foregroundMark x1="64922" y1="6953" x2="65547" y2="7344"/>
                        <a14:foregroundMark x1="54922" y1="2656" x2="69219" y2="6563"/>
                        <a14:foregroundMark x1="69219" y1="6563" x2="73594" y2="10000"/>
                        <a14:foregroundMark x1="52422" y1="2422" x2="72969" y2="13594"/>
                        <a14:foregroundMark x1="72969" y1="13594" x2="76719" y2="19453"/>
                        <a14:foregroundMark x1="76719" y1="19453" x2="77813" y2="20000"/>
                        <a14:foregroundMark x1="65547" y1="7813" x2="78203" y2="14609"/>
                        <a14:foregroundMark x1="78203" y1="14609" x2="84219" y2="24219"/>
                        <a14:foregroundMark x1="67969" y1="5781" x2="74531" y2="8594"/>
                        <a14:foregroundMark x1="74531" y1="8594" x2="92656" y2="29297"/>
                        <a14:foregroundMark x1="76641" y1="11563" x2="82891" y2="14766"/>
                        <a14:foregroundMark x1="82891" y1="14766" x2="85547" y2="17813"/>
                        <a14:foregroundMark x1="85781" y1="28672" x2="90391" y2="33984"/>
                        <a14:foregroundMark x1="90391" y1="33984" x2="94688" y2="57266"/>
                        <a14:foregroundMark x1="94688" y1="57266" x2="83750" y2="76875"/>
                        <a14:foregroundMark x1="91094" y1="36875" x2="96172" y2="43125"/>
                        <a14:foregroundMark x1="96172" y1="43125" x2="96641" y2="44688"/>
                        <a14:foregroundMark x1="94219" y1="36406" x2="94219" y2="36406"/>
                        <a14:foregroundMark x1="62422" y1="92656" x2="69297" y2="91016"/>
                        <a14:foregroundMark x1="69297" y1="91016" x2="75391" y2="87344"/>
                        <a14:foregroundMark x1="75391" y1="87344" x2="77969" y2="84453"/>
                        <a14:foregroundMark x1="54922" y1="93984" x2="66406" y2="92891"/>
                        <a14:foregroundMark x1="16641" y1="82031" x2="25078" y2="87891"/>
                        <a14:foregroundMark x1="25078" y1="87891" x2="32031" y2="90391"/>
                        <a14:foregroundMark x1="32031" y1="90391" x2="37500" y2="94766"/>
                        <a14:foregroundMark x1="37500" y1="94766" x2="47344" y2="97813"/>
                        <a14:foregroundMark x1="1563" y1="50859" x2="6406" y2="67500"/>
                        <a14:foregroundMark x1="6406" y1="67500" x2="19531" y2="84453"/>
                        <a14:foregroundMark x1="8672" y1="29531" x2="3359" y2="35469"/>
                        <a14:foregroundMark x1="3359" y1="35469" x2="2891" y2="58672"/>
                        <a14:foregroundMark x1="2891" y1="58672" x2="11484" y2="80703"/>
                        <a14:foregroundMark x1="11484" y1="80703" x2="22188" y2="89297"/>
                        <a14:foregroundMark x1="3125" y1="30859" x2="18359" y2="15547"/>
                        <a14:foregroundMark x1="18359" y1="15547" x2="25313" y2="13359"/>
                        <a14:foregroundMark x1="25313" y1="13359" x2="25313" y2="13359"/>
                        <a14:foregroundMark x1="7578" y1="25313" x2="23594" y2="9219"/>
                        <a14:foregroundMark x1="23594" y1="9219" x2="24922" y2="10703"/>
                        <a14:foregroundMark x1="24453" y1="91328" x2="43125" y2="975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26220"/>
            <a:ext cx="1119396" cy="1119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311DB4E-781E-3FE0-C221-BBAF3D36ADE9}"/>
              </a:ext>
            </a:extLst>
          </p:cNvPr>
          <p:cNvSpPr txBox="1"/>
          <p:nvPr/>
        </p:nvSpPr>
        <p:spPr>
          <a:xfrm>
            <a:off x="262928" y="-590822"/>
            <a:ext cx="5767115" cy="105418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</a:p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Башҡортостан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Республикаһы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Өфө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районы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муниципаль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районының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Жуков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ауылы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балалар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баҡсаһы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«</a:t>
            </a:r>
            <a:r>
              <a:rPr lang="ru-RU" sz="1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Ҡарлуғас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»</a:t>
            </a:r>
            <a:r>
              <a:rPr lang="ru-RU" sz="1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мәктәпкәсә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белем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биреү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бюджет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учреждениеһы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42900" algn="ctr">
              <a:lnSpc>
                <a:spcPct val="115000"/>
              </a:lnSpc>
              <a:spcBef>
                <a:spcPts val="200"/>
              </a:spcBef>
              <a:spcAft>
                <a:spcPts val="200"/>
              </a:spcAft>
            </a:pPr>
            <a:r>
              <a:rPr lang="ba-RU" sz="20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Методик </a:t>
            </a:r>
            <a:r>
              <a:rPr lang="ba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ҡулланма</a:t>
            </a:r>
            <a:r>
              <a:rPr lang="ba-RU" sz="2000" b="1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  <a:endParaRPr lang="ba-RU" sz="2000" b="1" dirty="0" smtClean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200"/>
              </a:spcBef>
              <a:spcAft>
                <a:spcPts val="200"/>
              </a:spcAft>
            </a:pPr>
            <a:endParaRPr lang="ru-RU" sz="1200" b="1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200"/>
              </a:spcBef>
              <a:spcAft>
                <a:spcPts val="200"/>
              </a:spcAft>
            </a:pPr>
            <a:r>
              <a:rPr lang="ru-RU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«</a:t>
            </a:r>
            <a:r>
              <a:rPr lang="ba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ҠАР БАБАЙҒА </a:t>
            </a:r>
            <a:r>
              <a:rPr lang="ba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ҠУНАҠҠА</a:t>
            </a:r>
            <a:r>
              <a:rPr lang="ba-RU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b="1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                             </a:t>
            </a: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ba-RU" dirty="0">
              <a:solidFill>
                <a:srgbClr val="000000"/>
              </a:solidFill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               </a:t>
            </a: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ba-RU" sz="1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                             Мингажева </a:t>
            </a:r>
            <a:r>
              <a:rPr lang="ba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Ғәлиә </a:t>
            </a:r>
            <a:r>
              <a:rPr lang="ba-RU" sz="1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Рәсих </a:t>
            </a:r>
            <a:r>
              <a:rPr lang="ba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ҡыҙы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ba-RU" sz="1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                            юғары </a:t>
            </a:r>
            <a:r>
              <a:rPr lang="ba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категориялы музыкаль </a:t>
            </a:r>
            <a:endParaRPr lang="ba-RU" sz="18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ba-RU" sz="1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 руководитель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ba-RU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ba-RU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022 </a:t>
            </a:r>
            <a:r>
              <a:rPr lang="ba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йыл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  <a:endParaRPr lang="ru-RU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9218" name="Picture 2" descr="C:\Users\user\Desktop\0nrqJ3JZ5L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8036" y="4030156"/>
            <a:ext cx="3462655" cy="2596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72735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icture background">
            <a:extLst>
              <a:ext uri="{FF2B5EF4-FFF2-40B4-BE49-F238E27FC236}">
                <a16:creationId xmlns:a16="http://schemas.microsoft.com/office/drawing/2014/main" xmlns="" id="{4CEAE9E9-AC31-425C-EAB8-0EC4D5E535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1" y="4201665"/>
            <a:ext cx="2110878" cy="1369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Picture background">
            <a:extLst>
              <a:ext uri="{FF2B5EF4-FFF2-40B4-BE49-F238E27FC236}">
                <a16:creationId xmlns:a16="http://schemas.microsoft.com/office/drawing/2014/main" xmlns="" id="{10566AEF-8A6F-CC97-E6C0-18FF007844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68360" b="36444"/>
          <a:stretch/>
        </p:blipFill>
        <p:spPr bwMode="auto">
          <a:xfrm>
            <a:off x="-23570" y="0"/>
            <a:ext cx="4794261" cy="990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Picture background">
            <a:extLst>
              <a:ext uri="{FF2B5EF4-FFF2-40B4-BE49-F238E27FC236}">
                <a16:creationId xmlns:a16="http://schemas.microsoft.com/office/drawing/2014/main" xmlns="" id="{36FF03D5-AEA6-332C-4145-485319E7AC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2836160"/>
            <a:ext cx="2102504" cy="136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Picture background">
            <a:extLst>
              <a:ext uri="{FF2B5EF4-FFF2-40B4-BE49-F238E27FC236}">
                <a16:creationId xmlns:a16="http://schemas.microsoft.com/office/drawing/2014/main" xmlns="" id="{019C7C11-3AF2-420B-178F-4637107D58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5570874"/>
            <a:ext cx="2102504" cy="1382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Picture background">
            <a:extLst>
              <a:ext uri="{FF2B5EF4-FFF2-40B4-BE49-F238E27FC236}">
                <a16:creationId xmlns:a16="http://schemas.microsoft.com/office/drawing/2014/main" xmlns="" id="{97E108C0-60CD-5964-337A-B34DCB5C52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6953289"/>
            <a:ext cx="2102504" cy="158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Picture background">
            <a:extLst>
              <a:ext uri="{FF2B5EF4-FFF2-40B4-BE49-F238E27FC236}">
                <a16:creationId xmlns:a16="http://schemas.microsoft.com/office/drawing/2014/main" xmlns="" id="{E33E1E59-3893-B141-6B42-4BC4B48397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8538915"/>
            <a:ext cx="2102504" cy="1365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Picture background">
            <a:extLst>
              <a:ext uri="{FF2B5EF4-FFF2-40B4-BE49-F238E27FC236}">
                <a16:creationId xmlns:a16="http://schemas.microsoft.com/office/drawing/2014/main" xmlns="" id="{7993604A-3ACE-BBB6-0FAB-DFF730DEB3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2" y="1368672"/>
            <a:ext cx="2108349" cy="1461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icture background">
            <a:extLst>
              <a:ext uri="{FF2B5EF4-FFF2-40B4-BE49-F238E27FC236}">
                <a16:creationId xmlns:a16="http://schemas.microsoft.com/office/drawing/2014/main" xmlns="" id="{12B83AEB-E572-1F7C-D556-80691CDD57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1" y="3166"/>
            <a:ext cx="2110878" cy="136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D9DFF967-7916-9BC6-8DB2-1968CA999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22" b="97969" l="2891" r="96641">
                        <a14:foregroundMark x1="27813" y1="12188" x2="21563" y2="15937"/>
                        <a14:foregroundMark x1="21563" y1="15937" x2="11250" y2="30859"/>
                        <a14:foregroundMark x1="11250" y1="30859" x2="7344" y2="46016"/>
                        <a14:foregroundMark x1="7344" y1="46016" x2="7344" y2="49297"/>
                        <a14:foregroundMark x1="11328" y1="28672" x2="7969" y2="35547"/>
                        <a14:foregroundMark x1="7969" y1="35547" x2="6641" y2="43438"/>
                        <a14:foregroundMark x1="6641" y1="43438" x2="7891" y2="51250"/>
                        <a14:foregroundMark x1="7891" y1="51250" x2="8672" y2="52656"/>
                        <a14:foregroundMark x1="32891" y1="32031" x2="38906" y2="35781"/>
                        <a14:foregroundMark x1="38906" y1="35781" x2="64453" y2="39766"/>
                        <a14:foregroundMark x1="55313" y1="41797" x2="59844" y2="47891"/>
                        <a14:foregroundMark x1="59844" y1="47891" x2="65781" y2="51563"/>
                        <a14:foregroundMark x1="65781" y1="51563" x2="66016" y2="52188"/>
                        <a14:foregroundMark x1="48203" y1="37969" x2="53984" y2="50234"/>
                        <a14:foregroundMark x1="19141" y1="85781" x2="25781" y2="90469"/>
                        <a14:foregroundMark x1="25781" y1="90469" x2="54688" y2="95313"/>
                        <a14:foregroundMark x1="43125" y1="94688" x2="49688" y2="97344"/>
                        <a14:foregroundMark x1="49688" y1="97344" x2="57109" y2="97969"/>
                        <a14:foregroundMark x1="57109" y1="97969" x2="63125" y2="97344"/>
                        <a14:foregroundMark x1="63359" y1="96875" x2="71797" y2="95859"/>
                        <a14:foregroundMark x1="71797" y1="95859" x2="87344" y2="78203"/>
                        <a14:foregroundMark x1="87344" y1="78203" x2="96172" y2="63359"/>
                        <a14:foregroundMark x1="96172" y1="63359" x2="97969" y2="55937"/>
                        <a14:foregroundMark x1="97969" y1="55937" x2="97266" y2="40234"/>
                        <a14:foregroundMark x1="97266" y1="40234" x2="94219" y2="32656"/>
                        <a14:foregroundMark x1="94219" y1="32656" x2="82422" y2="17813"/>
                        <a14:foregroundMark x1="44453" y1="7109" x2="59531" y2="8203"/>
                        <a14:foregroundMark x1="53984" y1="5781" x2="46563" y2="5391"/>
                        <a14:foregroundMark x1="46563" y1="5391" x2="29141" y2="10234"/>
                        <a14:foregroundMark x1="29297" y1="9766" x2="33750" y2="7109"/>
                        <a14:foregroundMark x1="28438" y1="7969" x2="34922" y2="5313"/>
                        <a14:foregroundMark x1="34922" y1="5313" x2="35547" y2="5313"/>
                        <a14:foregroundMark x1="32891" y1="5781" x2="44453" y2="3984"/>
                        <a14:foregroundMark x1="40703" y1="3750" x2="47656" y2="3125"/>
                        <a14:foregroundMark x1="47656" y1="3125" x2="49531" y2="3125"/>
                        <a14:foregroundMark x1="46641" y1="2891" x2="55313" y2="3594"/>
                        <a14:foregroundMark x1="50703" y1="3594" x2="64922" y2="6953"/>
                        <a14:foregroundMark x1="64922" y1="6953" x2="65547" y2="7344"/>
                        <a14:foregroundMark x1="54922" y1="2656" x2="69219" y2="6563"/>
                        <a14:foregroundMark x1="69219" y1="6563" x2="73594" y2="10000"/>
                        <a14:foregroundMark x1="52422" y1="2422" x2="72969" y2="13594"/>
                        <a14:foregroundMark x1="72969" y1="13594" x2="76719" y2="19453"/>
                        <a14:foregroundMark x1="76719" y1="19453" x2="77813" y2="20000"/>
                        <a14:foregroundMark x1="65547" y1="7813" x2="78203" y2="14609"/>
                        <a14:foregroundMark x1="78203" y1="14609" x2="84219" y2="24219"/>
                        <a14:foregroundMark x1="67969" y1="5781" x2="74531" y2="8594"/>
                        <a14:foregroundMark x1="74531" y1="8594" x2="92656" y2="29297"/>
                        <a14:foregroundMark x1="76641" y1="11563" x2="82891" y2="14766"/>
                        <a14:foregroundMark x1="82891" y1="14766" x2="85547" y2="17813"/>
                        <a14:foregroundMark x1="85781" y1="28672" x2="90391" y2="33984"/>
                        <a14:foregroundMark x1="90391" y1="33984" x2="94688" y2="57266"/>
                        <a14:foregroundMark x1="94688" y1="57266" x2="83750" y2="76875"/>
                        <a14:foregroundMark x1="91094" y1="36875" x2="96172" y2="43125"/>
                        <a14:foregroundMark x1="96172" y1="43125" x2="96641" y2="44688"/>
                        <a14:foregroundMark x1="94219" y1="36406" x2="94219" y2="36406"/>
                        <a14:foregroundMark x1="62422" y1="92656" x2="69297" y2="91016"/>
                        <a14:foregroundMark x1="69297" y1="91016" x2="75391" y2="87344"/>
                        <a14:foregroundMark x1="75391" y1="87344" x2="77969" y2="84453"/>
                        <a14:foregroundMark x1="54922" y1="93984" x2="66406" y2="92891"/>
                        <a14:foregroundMark x1="16641" y1="82031" x2="25078" y2="87891"/>
                        <a14:foregroundMark x1="25078" y1="87891" x2="32031" y2="90391"/>
                        <a14:foregroundMark x1="32031" y1="90391" x2="37500" y2="94766"/>
                        <a14:foregroundMark x1="37500" y1="94766" x2="47344" y2="97813"/>
                        <a14:foregroundMark x1="1563" y1="50859" x2="6406" y2="67500"/>
                        <a14:foregroundMark x1="6406" y1="67500" x2="19531" y2="84453"/>
                        <a14:foregroundMark x1="8672" y1="29531" x2="3359" y2="35469"/>
                        <a14:foregroundMark x1="3359" y1="35469" x2="2891" y2="58672"/>
                        <a14:foregroundMark x1="2891" y1="58672" x2="11484" y2="80703"/>
                        <a14:foregroundMark x1="11484" y1="80703" x2="22188" y2="89297"/>
                        <a14:foregroundMark x1="3125" y1="30859" x2="18359" y2="15547"/>
                        <a14:foregroundMark x1="18359" y1="15547" x2="25313" y2="13359"/>
                        <a14:foregroundMark x1="25313" y1="13359" x2="25313" y2="13359"/>
                        <a14:foregroundMark x1="7578" y1="25313" x2="23594" y2="9219"/>
                        <a14:foregroundMark x1="23594" y1="9219" x2="24922" y2="10703"/>
                        <a14:foregroundMark x1="24453" y1="91328" x2="43125" y2="975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26220"/>
            <a:ext cx="1119396" cy="1119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311DB4E-781E-3FE0-C221-BBAF3D36ADE9}"/>
              </a:ext>
            </a:extLst>
          </p:cNvPr>
          <p:cNvSpPr txBox="1"/>
          <p:nvPr/>
        </p:nvSpPr>
        <p:spPr>
          <a:xfrm>
            <a:off x="200043" y="-442459"/>
            <a:ext cx="5767115" cy="11078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</a:p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Башҡортостан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Республикаһы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Өфө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районы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муниципаль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районының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Жуков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ауылы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балалар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баҡсаһы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«</a:t>
            </a:r>
            <a:r>
              <a:rPr lang="ru-RU" sz="1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Ҡарлуғас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»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мәктәпкәсә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белем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биреү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бюджет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учреждениеһы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 </a:t>
            </a: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ba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Методик </a:t>
            </a:r>
            <a:r>
              <a:rPr lang="ba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ҡулланма</a:t>
            </a:r>
            <a:endParaRPr lang="ru-RU" sz="20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«АЛТЫН </a:t>
            </a:r>
            <a:r>
              <a:rPr lang="ba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КӨҘ БАЙРАМЫ</a:t>
            </a:r>
            <a:r>
              <a:rPr lang="ba-RU" sz="28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ba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ba-RU" dirty="0"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ba-RU" sz="16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ba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                      </a:t>
            </a: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                           </a:t>
            </a:r>
            <a:r>
              <a:rPr lang="ba-RU" sz="16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Мингажева Ғәлиә Рәсих ҡыҙы</a:t>
            </a:r>
            <a:endParaRPr lang="ru-RU" sz="1600" dirty="0"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6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                             юғары категориялы музыкаль </a:t>
            </a: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6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  руководитель</a:t>
            </a:r>
            <a:endParaRPr lang="ru-RU" sz="1600" dirty="0"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ba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ba-RU" sz="16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2024 </a:t>
            </a:r>
            <a:r>
              <a:rPr lang="ba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йыл</a:t>
            </a:r>
            <a:endParaRPr lang="ru-RU" sz="16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  <a:endParaRPr lang="ru-RU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7F3257AC-32E7-B232-104A-908187B607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8779" y="3906894"/>
            <a:ext cx="3698227" cy="26465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42" name="Picture 2" descr="C:\Users\user\Desktop\T_rhHU8z7UE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1826" y="3906894"/>
            <a:ext cx="3665180" cy="2646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56157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icture background">
            <a:extLst>
              <a:ext uri="{FF2B5EF4-FFF2-40B4-BE49-F238E27FC236}">
                <a16:creationId xmlns:a16="http://schemas.microsoft.com/office/drawing/2014/main" xmlns="" id="{4CEAE9E9-AC31-425C-EAB8-0EC4D5E535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1" y="4201665"/>
            <a:ext cx="2110878" cy="1369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Picture background">
            <a:extLst>
              <a:ext uri="{FF2B5EF4-FFF2-40B4-BE49-F238E27FC236}">
                <a16:creationId xmlns:a16="http://schemas.microsoft.com/office/drawing/2014/main" xmlns="" id="{10566AEF-8A6F-CC97-E6C0-18FF007844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68360" b="36444"/>
          <a:stretch/>
        </p:blipFill>
        <p:spPr bwMode="auto">
          <a:xfrm>
            <a:off x="-23570" y="0"/>
            <a:ext cx="4794261" cy="990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Picture background">
            <a:extLst>
              <a:ext uri="{FF2B5EF4-FFF2-40B4-BE49-F238E27FC236}">
                <a16:creationId xmlns:a16="http://schemas.microsoft.com/office/drawing/2014/main" xmlns="" id="{36FF03D5-AEA6-332C-4145-485319E7AC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2836160"/>
            <a:ext cx="2102504" cy="136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Picture background">
            <a:extLst>
              <a:ext uri="{FF2B5EF4-FFF2-40B4-BE49-F238E27FC236}">
                <a16:creationId xmlns:a16="http://schemas.microsoft.com/office/drawing/2014/main" xmlns="" id="{019C7C11-3AF2-420B-178F-4637107D58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5570874"/>
            <a:ext cx="2102504" cy="1382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Picture background">
            <a:extLst>
              <a:ext uri="{FF2B5EF4-FFF2-40B4-BE49-F238E27FC236}">
                <a16:creationId xmlns:a16="http://schemas.microsoft.com/office/drawing/2014/main" xmlns="" id="{97E108C0-60CD-5964-337A-B34DCB5C52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6953289"/>
            <a:ext cx="2102504" cy="158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Picture background">
            <a:extLst>
              <a:ext uri="{FF2B5EF4-FFF2-40B4-BE49-F238E27FC236}">
                <a16:creationId xmlns:a16="http://schemas.microsoft.com/office/drawing/2014/main" xmlns="" id="{E33E1E59-3893-B141-6B42-4BC4B48397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8538915"/>
            <a:ext cx="2102504" cy="1365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Picture background">
            <a:extLst>
              <a:ext uri="{FF2B5EF4-FFF2-40B4-BE49-F238E27FC236}">
                <a16:creationId xmlns:a16="http://schemas.microsoft.com/office/drawing/2014/main" xmlns="" id="{7993604A-3ACE-BBB6-0FAB-DFF730DEB3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2" y="1368672"/>
            <a:ext cx="2108349" cy="1461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icture background">
            <a:extLst>
              <a:ext uri="{FF2B5EF4-FFF2-40B4-BE49-F238E27FC236}">
                <a16:creationId xmlns:a16="http://schemas.microsoft.com/office/drawing/2014/main" xmlns="" id="{12B83AEB-E572-1F7C-D556-80691CDD57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1" y="3166"/>
            <a:ext cx="2110878" cy="136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D9DFF967-7916-9BC6-8DB2-1968CA999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22" b="97969" l="2891" r="96641">
                        <a14:foregroundMark x1="27813" y1="12188" x2="21563" y2="15937"/>
                        <a14:foregroundMark x1="21563" y1="15937" x2="11250" y2="30859"/>
                        <a14:foregroundMark x1="11250" y1="30859" x2="7344" y2="46016"/>
                        <a14:foregroundMark x1="7344" y1="46016" x2="7344" y2="49297"/>
                        <a14:foregroundMark x1="11328" y1="28672" x2="7969" y2="35547"/>
                        <a14:foregroundMark x1="7969" y1="35547" x2="6641" y2="43438"/>
                        <a14:foregroundMark x1="6641" y1="43438" x2="7891" y2="51250"/>
                        <a14:foregroundMark x1="7891" y1="51250" x2="8672" y2="52656"/>
                        <a14:foregroundMark x1="32891" y1="32031" x2="38906" y2="35781"/>
                        <a14:foregroundMark x1="38906" y1="35781" x2="64453" y2="39766"/>
                        <a14:foregroundMark x1="55313" y1="41797" x2="59844" y2="47891"/>
                        <a14:foregroundMark x1="59844" y1="47891" x2="65781" y2="51563"/>
                        <a14:foregroundMark x1="65781" y1="51563" x2="66016" y2="52188"/>
                        <a14:foregroundMark x1="48203" y1="37969" x2="53984" y2="50234"/>
                        <a14:foregroundMark x1="19141" y1="85781" x2="25781" y2="90469"/>
                        <a14:foregroundMark x1="25781" y1="90469" x2="54688" y2="95313"/>
                        <a14:foregroundMark x1="43125" y1="94688" x2="49688" y2="97344"/>
                        <a14:foregroundMark x1="49688" y1="97344" x2="57109" y2="97969"/>
                        <a14:foregroundMark x1="57109" y1="97969" x2="63125" y2="97344"/>
                        <a14:foregroundMark x1="63359" y1="96875" x2="71797" y2="95859"/>
                        <a14:foregroundMark x1="71797" y1="95859" x2="87344" y2="78203"/>
                        <a14:foregroundMark x1="87344" y1="78203" x2="96172" y2="63359"/>
                        <a14:foregroundMark x1="96172" y1="63359" x2="97969" y2="55937"/>
                        <a14:foregroundMark x1="97969" y1="55937" x2="97266" y2="40234"/>
                        <a14:foregroundMark x1="97266" y1="40234" x2="94219" y2="32656"/>
                        <a14:foregroundMark x1="94219" y1="32656" x2="82422" y2="17813"/>
                        <a14:foregroundMark x1="44453" y1="7109" x2="59531" y2="8203"/>
                        <a14:foregroundMark x1="53984" y1="5781" x2="46563" y2="5391"/>
                        <a14:foregroundMark x1="46563" y1="5391" x2="29141" y2="10234"/>
                        <a14:foregroundMark x1="29297" y1="9766" x2="33750" y2="7109"/>
                        <a14:foregroundMark x1="28438" y1="7969" x2="34922" y2="5313"/>
                        <a14:foregroundMark x1="34922" y1="5313" x2="35547" y2="5313"/>
                        <a14:foregroundMark x1="32891" y1="5781" x2="44453" y2="3984"/>
                        <a14:foregroundMark x1="40703" y1="3750" x2="47656" y2="3125"/>
                        <a14:foregroundMark x1="47656" y1="3125" x2="49531" y2="3125"/>
                        <a14:foregroundMark x1="46641" y1="2891" x2="55313" y2="3594"/>
                        <a14:foregroundMark x1="50703" y1="3594" x2="64922" y2="6953"/>
                        <a14:foregroundMark x1="64922" y1="6953" x2="65547" y2="7344"/>
                        <a14:foregroundMark x1="54922" y1="2656" x2="69219" y2="6563"/>
                        <a14:foregroundMark x1="69219" y1="6563" x2="73594" y2="10000"/>
                        <a14:foregroundMark x1="52422" y1="2422" x2="72969" y2="13594"/>
                        <a14:foregroundMark x1="72969" y1="13594" x2="76719" y2="19453"/>
                        <a14:foregroundMark x1="76719" y1="19453" x2="77813" y2="20000"/>
                        <a14:foregroundMark x1="65547" y1="7813" x2="78203" y2="14609"/>
                        <a14:foregroundMark x1="78203" y1="14609" x2="84219" y2="24219"/>
                        <a14:foregroundMark x1="67969" y1="5781" x2="74531" y2="8594"/>
                        <a14:foregroundMark x1="74531" y1="8594" x2="92656" y2="29297"/>
                        <a14:foregroundMark x1="76641" y1="11563" x2="82891" y2="14766"/>
                        <a14:foregroundMark x1="82891" y1="14766" x2="85547" y2="17813"/>
                        <a14:foregroundMark x1="85781" y1="28672" x2="90391" y2="33984"/>
                        <a14:foregroundMark x1="90391" y1="33984" x2="94688" y2="57266"/>
                        <a14:foregroundMark x1="94688" y1="57266" x2="83750" y2="76875"/>
                        <a14:foregroundMark x1="91094" y1="36875" x2="96172" y2="43125"/>
                        <a14:foregroundMark x1="96172" y1="43125" x2="96641" y2="44688"/>
                        <a14:foregroundMark x1="94219" y1="36406" x2="94219" y2="36406"/>
                        <a14:foregroundMark x1="62422" y1="92656" x2="69297" y2="91016"/>
                        <a14:foregroundMark x1="69297" y1="91016" x2="75391" y2="87344"/>
                        <a14:foregroundMark x1="75391" y1="87344" x2="77969" y2="84453"/>
                        <a14:foregroundMark x1="54922" y1="93984" x2="66406" y2="92891"/>
                        <a14:foregroundMark x1="16641" y1="82031" x2="25078" y2="87891"/>
                        <a14:foregroundMark x1="25078" y1="87891" x2="32031" y2="90391"/>
                        <a14:foregroundMark x1="32031" y1="90391" x2="37500" y2="94766"/>
                        <a14:foregroundMark x1="37500" y1="94766" x2="47344" y2="97813"/>
                        <a14:foregroundMark x1="1563" y1="50859" x2="6406" y2="67500"/>
                        <a14:foregroundMark x1="6406" y1="67500" x2="19531" y2="84453"/>
                        <a14:foregroundMark x1="8672" y1="29531" x2="3359" y2="35469"/>
                        <a14:foregroundMark x1="3359" y1="35469" x2="2891" y2="58672"/>
                        <a14:foregroundMark x1="2891" y1="58672" x2="11484" y2="80703"/>
                        <a14:foregroundMark x1="11484" y1="80703" x2="22188" y2="89297"/>
                        <a14:foregroundMark x1="3125" y1="30859" x2="18359" y2="15547"/>
                        <a14:foregroundMark x1="18359" y1="15547" x2="25313" y2="13359"/>
                        <a14:foregroundMark x1="25313" y1="13359" x2="25313" y2="13359"/>
                        <a14:foregroundMark x1="7578" y1="25313" x2="23594" y2="9219"/>
                        <a14:foregroundMark x1="23594" y1="9219" x2="24922" y2="10703"/>
                        <a14:foregroundMark x1="24453" y1="91328" x2="43125" y2="975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26220"/>
            <a:ext cx="1119396" cy="1119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311DB4E-781E-3FE0-C221-BBAF3D36ADE9}"/>
              </a:ext>
            </a:extLst>
          </p:cNvPr>
          <p:cNvSpPr txBox="1"/>
          <p:nvPr/>
        </p:nvSpPr>
        <p:spPr>
          <a:xfrm>
            <a:off x="200043" y="-442459"/>
            <a:ext cx="5767115" cy="11078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</a:p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Башҡортостан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Республикаһы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Өфө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районы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муниципаль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районының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Жуков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ауылы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балалар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баҡсаһы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«</a:t>
            </a:r>
            <a:r>
              <a:rPr lang="ru-RU" sz="1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Ҡарлуғас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»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мәктәпкәсә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белем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биреү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бюджет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учреждениеһы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 </a:t>
            </a: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ba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Методик </a:t>
            </a:r>
            <a:r>
              <a:rPr lang="ba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ҡулланма</a:t>
            </a:r>
            <a:endParaRPr lang="ru-RU" sz="20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«</a:t>
            </a:r>
            <a:r>
              <a:rPr lang="ba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ӘСӘЙЕМДЕҢ БАЙРАМЫ</a:t>
            </a:r>
            <a:r>
              <a:rPr lang="ba-RU" sz="28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ba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ba-RU" dirty="0"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ba-RU" sz="16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ba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                      </a:t>
            </a: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endParaRPr lang="ba-RU" sz="1600" dirty="0">
              <a:solidFill>
                <a:srgbClr val="000000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200"/>
              </a:spcBef>
              <a:spcAft>
                <a:spcPts val="200"/>
              </a:spcAft>
            </a:pPr>
            <a:r>
              <a:rPr lang="ba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                                       Мингажева </a:t>
            </a:r>
            <a:r>
              <a:rPr lang="ba-RU" sz="16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Ғәлиә Рәсих ҡыҙы</a:t>
            </a:r>
            <a:endParaRPr lang="ru-RU" sz="1600" dirty="0"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200"/>
              </a:spcBef>
              <a:spcAft>
                <a:spcPts val="200"/>
              </a:spcAft>
            </a:pPr>
            <a:r>
              <a:rPr lang="ba-RU" sz="16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                           </a:t>
            </a:r>
            <a:r>
              <a:rPr lang="ba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           </a:t>
            </a:r>
            <a:r>
              <a:rPr lang="ba-RU" sz="16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юғары категориялы музыкаль </a:t>
            </a:r>
          </a:p>
          <a:p>
            <a:pPr algn="ctr">
              <a:lnSpc>
                <a:spcPct val="115000"/>
              </a:lnSpc>
              <a:spcBef>
                <a:spcPts val="200"/>
              </a:spcBef>
              <a:spcAft>
                <a:spcPts val="200"/>
              </a:spcAft>
            </a:pPr>
            <a:r>
              <a:rPr lang="ba-RU" sz="1600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 </a:t>
            </a:r>
            <a:r>
              <a:rPr lang="ba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        руководитель</a:t>
            </a:r>
            <a:endParaRPr lang="ru-RU" sz="1600" dirty="0"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ba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ba-RU" sz="16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2023 </a:t>
            </a:r>
            <a:r>
              <a:rPr lang="ba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йыл</a:t>
            </a:r>
            <a:endParaRPr lang="ru-RU" sz="16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  <a:endParaRPr lang="ru-RU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7F3257AC-32E7-B232-104A-908187B607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8779" y="3906894"/>
            <a:ext cx="3698227" cy="26465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386" name="Picture 2" descr="C:\Users\user\Desktop\edf6d840-f314-46f9-9162-9680a90df32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982" y="3906894"/>
            <a:ext cx="3586851" cy="2646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8683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icture background">
            <a:extLst>
              <a:ext uri="{FF2B5EF4-FFF2-40B4-BE49-F238E27FC236}">
                <a16:creationId xmlns:a16="http://schemas.microsoft.com/office/drawing/2014/main" xmlns="" id="{4CEAE9E9-AC31-425C-EAB8-0EC4D5E535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1" y="4201665"/>
            <a:ext cx="2110878" cy="1369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Picture background">
            <a:extLst>
              <a:ext uri="{FF2B5EF4-FFF2-40B4-BE49-F238E27FC236}">
                <a16:creationId xmlns:a16="http://schemas.microsoft.com/office/drawing/2014/main" xmlns="" id="{10566AEF-8A6F-CC97-E6C0-18FF007844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68360" b="36444"/>
          <a:stretch/>
        </p:blipFill>
        <p:spPr bwMode="auto">
          <a:xfrm>
            <a:off x="-23570" y="0"/>
            <a:ext cx="4794261" cy="990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Picture background">
            <a:extLst>
              <a:ext uri="{FF2B5EF4-FFF2-40B4-BE49-F238E27FC236}">
                <a16:creationId xmlns:a16="http://schemas.microsoft.com/office/drawing/2014/main" xmlns="" id="{36FF03D5-AEA6-332C-4145-485319E7AC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2836160"/>
            <a:ext cx="2102504" cy="136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Picture background">
            <a:extLst>
              <a:ext uri="{FF2B5EF4-FFF2-40B4-BE49-F238E27FC236}">
                <a16:creationId xmlns:a16="http://schemas.microsoft.com/office/drawing/2014/main" xmlns="" id="{019C7C11-3AF2-420B-178F-4637107D58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5570874"/>
            <a:ext cx="2102504" cy="1382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Picture background">
            <a:extLst>
              <a:ext uri="{FF2B5EF4-FFF2-40B4-BE49-F238E27FC236}">
                <a16:creationId xmlns:a16="http://schemas.microsoft.com/office/drawing/2014/main" xmlns="" id="{97E108C0-60CD-5964-337A-B34DCB5C52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6953289"/>
            <a:ext cx="2102504" cy="158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Picture background">
            <a:extLst>
              <a:ext uri="{FF2B5EF4-FFF2-40B4-BE49-F238E27FC236}">
                <a16:creationId xmlns:a16="http://schemas.microsoft.com/office/drawing/2014/main" xmlns="" id="{E33E1E59-3893-B141-6B42-4BC4B48397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8538915"/>
            <a:ext cx="2102504" cy="1365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Picture background">
            <a:extLst>
              <a:ext uri="{FF2B5EF4-FFF2-40B4-BE49-F238E27FC236}">
                <a16:creationId xmlns:a16="http://schemas.microsoft.com/office/drawing/2014/main" xmlns="" id="{7993604A-3ACE-BBB6-0FAB-DFF730DEB3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2" y="1368672"/>
            <a:ext cx="2108349" cy="1461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icture background">
            <a:extLst>
              <a:ext uri="{FF2B5EF4-FFF2-40B4-BE49-F238E27FC236}">
                <a16:creationId xmlns:a16="http://schemas.microsoft.com/office/drawing/2014/main" xmlns="" id="{12B83AEB-E572-1F7C-D556-80691CDD57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1" y="3166"/>
            <a:ext cx="2110878" cy="136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D9DFF967-7916-9BC6-8DB2-1968CA999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22" b="97969" l="2891" r="96641">
                        <a14:foregroundMark x1="27813" y1="12188" x2="21563" y2="15937"/>
                        <a14:foregroundMark x1="21563" y1="15937" x2="11250" y2="30859"/>
                        <a14:foregroundMark x1="11250" y1="30859" x2="7344" y2="46016"/>
                        <a14:foregroundMark x1="7344" y1="46016" x2="7344" y2="49297"/>
                        <a14:foregroundMark x1="11328" y1="28672" x2="7969" y2="35547"/>
                        <a14:foregroundMark x1="7969" y1="35547" x2="6641" y2="43438"/>
                        <a14:foregroundMark x1="6641" y1="43438" x2="7891" y2="51250"/>
                        <a14:foregroundMark x1="7891" y1="51250" x2="8672" y2="52656"/>
                        <a14:foregroundMark x1="32891" y1="32031" x2="38906" y2="35781"/>
                        <a14:foregroundMark x1="38906" y1="35781" x2="64453" y2="39766"/>
                        <a14:foregroundMark x1="55313" y1="41797" x2="59844" y2="47891"/>
                        <a14:foregroundMark x1="59844" y1="47891" x2="65781" y2="51563"/>
                        <a14:foregroundMark x1="65781" y1="51563" x2="66016" y2="52188"/>
                        <a14:foregroundMark x1="48203" y1="37969" x2="53984" y2="50234"/>
                        <a14:foregroundMark x1="19141" y1="85781" x2="25781" y2="90469"/>
                        <a14:foregroundMark x1="25781" y1="90469" x2="54688" y2="95313"/>
                        <a14:foregroundMark x1="43125" y1="94688" x2="49688" y2="97344"/>
                        <a14:foregroundMark x1="49688" y1="97344" x2="57109" y2="97969"/>
                        <a14:foregroundMark x1="57109" y1="97969" x2="63125" y2="97344"/>
                        <a14:foregroundMark x1="63359" y1="96875" x2="71797" y2="95859"/>
                        <a14:foregroundMark x1="71797" y1="95859" x2="87344" y2="78203"/>
                        <a14:foregroundMark x1="87344" y1="78203" x2="96172" y2="63359"/>
                        <a14:foregroundMark x1="96172" y1="63359" x2="97969" y2="55937"/>
                        <a14:foregroundMark x1="97969" y1="55937" x2="97266" y2="40234"/>
                        <a14:foregroundMark x1="97266" y1="40234" x2="94219" y2="32656"/>
                        <a14:foregroundMark x1="94219" y1="32656" x2="82422" y2="17813"/>
                        <a14:foregroundMark x1="44453" y1="7109" x2="59531" y2="8203"/>
                        <a14:foregroundMark x1="53984" y1="5781" x2="46563" y2="5391"/>
                        <a14:foregroundMark x1="46563" y1="5391" x2="29141" y2="10234"/>
                        <a14:foregroundMark x1="29297" y1="9766" x2="33750" y2="7109"/>
                        <a14:foregroundMark x1="28438" y1="7969" x2="34922" y2="5313"/>
                        <a14:foregroundMark x1="34922" y1="5313" x2="35547" y2="5313"/>
                        <a14:foregroundMark x1="32891" y1="5781" x2="44453" y2="3984"/>
                        <a14:foregroundMark x1="40703" y1="3750" x2="47656" y2="3125"/>
                        <a14:foregroundMark x1="47656" y1="3125" x2="49531" y2="3125"/>
                        <a14:foregroundMark x1="46641" y1="2891" x2="55313" y2="3594"/>
                        <a14:foregroundMark x1="50703" y1="3594" x2="64922" y2="6953"/>
                        <a14:foregroundMark x1="64922" y1="6953" x2="65547" y2="7344"/>
                        <a14:foregroundMark x1="54922" y1="2656" x2="69219" y2="6563"/>
                        <a14:foregroundMark x1="69219" y1="6563" x2="73594" y2="10000"/>
                        <a14:foregroundMark x1="52422" y1="2422" x2="72969" y2="13594"/>
                        <a14:foregroundMark x1="72969" y1="13594" x2="76719" y2="19453"/>
                        <a14:foregroundMark x1="76719" y1="19453" x2="77813" y2="20000"/>
                        <a14:foregroundMark x1="65547" y1="7813" x2="78203" y2="14609"/>
                        <a14:foregroundMark x1="78203" y1="14609" x2="84219" y2="24219"/>
                        <a14:foregroundMark x1="67969" y1="5781" x2="74531" y2="8594"/>
                        <a14:foregroundMark x1="74531" y1="8594" x2="92656" y2="29297"/>
                        <a14:foregroundMark x1="76641" y1="11563" x2="82891" y2="14766"/>
                        <a14:foregroundMark x1="82891" y1="14766" x2="85547" y2="17813"/>
                        <a14:foregroundMark x1="85781" y1="28672" x2="90391" y2="33984"/>
                        <a14:foregroundMark x1="90391" y1="33984" x2="94688" y2="57266"/>
                        <a14:foregroundMark x1="94688" y1="57266" x2="83750" y2="76875"/>
                        <a14:foregroundMark x1="91094" y1="36875" x2="96172" y2="43125"/>
                        <a14:foregroundMark x1="96172" y1="43125" x2="96641" y2="44688"/>
                        <a14:foregroundMark x1="94219" y1="36406" x2="94219" y2="36406"/>
                        <a14:foregroundMark x1="62422" y1="92656" x2="69297" y2="91016"/>
                        <a14:foregroundMark x1="69297" y1="91016" x2="75391" y2="87344"/>
                        <a14:foregroundMark x1="75391" y1="87344" x2="77969" y2="84453"/>
                        <a14:foregroundMark x1="54922" y1="93984" x2="66406" y2="92891"/>
                        <a14:foregroundMark x1="16641" y1="82031" x2="25078" y2="87891"/>
                        <a14:foregroundMark x1="25078" y1="87891" x2="32031" y2="90391"/>
                        <a14:foregroundMark x1="32031" y1="90391" x2="37500" y2="94766"/>
                        <a14:foregroundMark x1="37500" y1="94766" x2="47344" y2="97813"/>
                        <a14:foregroundMark x1="1563" y1="50859" x2="6406" y2="67500"/>
                        <a14:foregroundMark x1="6406" y1="67500" x2="19531" y2="84453"/>
                        <a14:foregroundMark x1="8672" y1="29531" x2="3359" y2="35469"/>
                        <a14:foregroundMark x1="3359" y1="35469" x2="2891" y2="58672"/>
                        <a14:foregroundMark x1="2891" y1="58672" x2="11484" y2="80703"/>
                        <a14:foregroundMark x1="11484" y1="80703" x2="22188" y2="89297"/>
                        <a14:foregroundMark x1="3125" y1="30859" x2="18359" y2="15547"/>
                        <a14:foregroundMark x1="18359" y1="15547" x2="25313" y2="13359"/>
                        <a14:foregroundMark x1="25313" y1="13359" x2="25313" y2="13359"/>
                        <a14:foregroundMark x1="7578" y1="25313" x2="23594" y2="9219"/>
                        <a14:foregroundMark x1="23594" y1="9219" x2="24922" y2="10703"/>
                        <a14:foregroundMark x1="24453" y1="91328" x2="43125" y2="975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26220"/>
            <a:ext cx="1119396" cy="1119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311DB4E-781E-3FE0-C221-BBAF3D36ADE9}"/>
              </a:ext>
            </a:extLst>
          </p:cNvPr>
          <p:cNvSpPr txBox="1"/>
          <p:nvPr/>
        </p:nvSpPr>
        <p:spPr>
          <a:xfrm>
            <a:off x="200043" y="-442459"/>
            <a:ext cx="5767115" cy="10333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</a:p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Башҡортостан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Республикаһы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Өфө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районы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муниципаль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районының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Жуков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ауылы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балалар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баҡсаһы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«</a:t>
            </a:r>
            <a:r>
              <a:rPr lang="ru-RU" sz="1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Ҡарлуғас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»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мәктәпкәсә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белем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биреү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бюджет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учреждениеһы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 </a:t>
            </a: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ba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Методик </a:t>
            </a:r>
            <a:r>
              <a:rPr lang="ba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ҡулланма</a:t>
            </a:r>
            <a:endParaRPr lang="ru-RU" sz="20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24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«МИНЕҢ БӘЛӘКӘЙ ВАТАНЫМ</a:t>
            </a:r>
            <a:r>
              <a:rPr lang="ba-RU" sz="24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ba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ba-RU" dirty="0"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ba-RU" sz="16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ba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                      </a:t>
            </a: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endParaRPr lang="ba-RU" sz="1600" dirty="0">
              <a:solidFill>
                <a:srgbClr val="000000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ba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                     Шәмсетдинова Ильмира Рамиль </a:t>
            </a:r>
            <a:r>
              <a:rPr lang="ba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ҡыҙы</a:t>
            </a:r>
            <a:r>
              <a:rPr lang="ba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ba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</a:t>
            </a:r>
            <a:r>
              <a:rPr lang="ba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юғары категориялы тәрбиәсе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ba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ba-RU" sz="16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2023 </a:t>
            </a:r>
            <a:r>
              <a:rPr lang="ba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йыл</a:t>
            </a:r>
            <a:endParaRPr lang="ru-RU" sz="16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  <a:endParaRPr lang="ru-RU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7F3257AC-32E7-B232-104A-908187B607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8779" y="3906894"/>
            <a:ext cx="3698227" cy="26465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314" name="Picture 2" descr="C:\Users\user\Desktop\c9339381-d7e0-4211-9734-27268055888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384" y="3917379"/>
            <a:ext cx="3635622" cy="2636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C:\Users\user\Desktop\c15ba68d-fde0-4be7-afb8-5e5d08aa75b4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7256" y="3917378"/>
            <a:ext cx="3570864" cy="2636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43779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icture background">
            <a:extLst>
              <a:ext uri="{FF2B5EF4-FFF2-40B4-BE49-F238E27FC236}">
                <a16:creationId xmlns:a16="http://schemas.microsoft.com/office/drawing/2014/main" xmlns="" id="{4CEAE9E9-AC31-425C-EAB8-0EC4D5E535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1" y="4201665"/>
            <a:ext cx="2110878" cy="1369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Picture background">
            <a:extLst>
              <a:ext uri="{FF2B5EF4-FFF2-40B4-BE49-F238E27FC236}">
                <a16:creationId xmlns:a16="http://schemas.microsoft.com/office/drawing/2014/main" xmlns="" id="{10566AEF-8A6F-CC97-E6C0-18FF007844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68360" b="36444"/>
          <a:stretch/>
        </p:blipFill>
        <p:spPr bwMode="auto">
          <a:xfrm>
            <a:off x="-23570" y="0"/>
            <a:ext cx="4794261" cy="990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Picture background">
            <a:extLst>
              <a:ext uri="{FF2B5EF4-FFF2-40B4-BE49-F238E27FC236}">
                <a16:creationId xmlns:a16="http://schemas.microsoft.com/office/drawing/2014/main" xmlns="" id="{36FF03D5-AEA6-332C-4145-485319E7AC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2836160"/>
            <a:ext cx="2102504" cy="136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Picture background">
            <a:extLst>
              <a:ext uri="{FF2B5EF4-FFF2-40B4-BE49-F238E27FC236}">
                <a16:creationId xmlns:a16="http://schemas.microsoft.com/office/drawing/2014/main" xmlns="" id="{019C7C11-3AF2-420B-178F-4637107D58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5570874"/>
            <a:ext cx="2102504" cy="1382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Picture background">
            <a:extLst>
              <a:ext uri="{FF2B5EF4-FFF2-40B4-BE49-F238E27FC236}">
                <a16:creationId xmlns:a16="http://schemas.microsoft.com/office/drawing/2014/main" xmlns="" id="{97E108C0-60CD-5964-337A-B34DCB5C52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6953289"/>
            <a:ext cx="2102504" cy="158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Picture background">
            <a:extLst>
              <a:ext uri="{FF2B5EF4-FFF2-40B4-BE49-F238E27FC236}">
                <a16:creationId xmlns:a16="http://schemas.microsoft.com/office/drawing/2014/main" xmlns="" id="{E33E1E59-3893-B141-6B42-4BC4B48397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8538915"/>
            <a:ext cx="2102504" cy="1365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Picture background">
            <a:extLst>
              <a:ext uri="{FF2B5EF4-FFF2-40B4-BE49-F238E27FC236}">
                <a16:creationId xmlns:a16="http://schemas.microsoft.com/office/drawing/2014/main" xmlns="" id="{7993604A-3ACE-BBB6-0FAB-DFF730DEB3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2" y="1368672"/>
            <a:ext cx="2108349" cy="1461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icture background">
            <a:extLst>
              <a:ext uri="{FF2B5EF4-FFF2-40B4-BE49-F238E27FC236}">
                <a16:creationId xmlns:a16="http://schemas.microsoft.com/office/drawing/2014/main" xmlns="" id="{12B83AEB-E572-1F7C-D556-80691CDD57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1" y="3166"/>
            <a:ext cx="2110878" cy="136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D9DFF967-7916-9BC6-8DB2-1968CA999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22" b="97969" l="2891" r="96641">
                        <a14:foregroundMark x1="27813" y1="12188" x2="21563" y2="15937"/>
                        <a14:foregroundMark x1="21563" y1="15937" x2="11250" y2="30859"/>
                        <a14:foregroundMark x1="11250" y1="30859" x2="7344" y2="46016"/>
                        <a14:foregroundMark x1="7344" y1="46016" x2="7344" y2="49297"/>
                        <a14:foregroundMark x1="11328" y1="28672" x2="7969" y2="35547"/>
                        <a14:foregroundMark x1="7969" y1="35547" x2="6641" y2="43438"/>
                        <a14:foregroundMark x1="6641" y1="43438" x2="7891" y2="51250"/>
                        <a14:foregroundMark x1="7891" y1="51250" x2="8672" y2="52656"/>
                        <a14:foregroundMark x1="32891" y1="32031" x2="38906" y2="35781"/>
                        <a14:foregroundMark x1="38906" y1="35781" x2="64453" y2="39766"/>
                        <a14:foregroundMark x1="55313" y1="41797" x2="59844" y2="47891"/>
                        <a14:foregroundMark x1="59844" y1="47891" x2="65781" y2="51563"/>
                        <a14:foregroundMark x1="65781" y1="51563" x2="66016" y2="52188"/>
                        <a14:foregroundMark x1="48203" y1="37969" x2="53984" y2="50234"/>
                        <a14:foregroundMark x1="19141" y1="85781" x2="25781" y2="90469"/>
                        <a14:foregroundMark x1="25781" y1="90469" x2="54688" y2="95313"/>
                        <a14:foregroundMark x1="43125" y1="94688" x2="49688" y2="97344"/>
                        <a14:foregroundMark x1="49688" y1="97344" x2="57109" y2="97969"/>
                        <a14:foregroundMark x1="57109" y1="97969" x2="63125" y2="97344"/>
                        <a14:foregroundMark x1="63359" y1="96875" x2="71797" y2="95859"/>
                        <a14:foregroundMark x1="71797" y1="95859" x2="87344" y2="78203"/>
                        <a14:foregroundMark x1="87344" y1="78203" x2="96172" y2="63359"/>
                        <a14:foregroundMark x1="96172" y1="63359" x2="97969" y2="55937"/>
                        <a14:foregroundMark x1="97969" y1="55937" x2="97266" y2="40234"/>
                        <a14:foregroundMark x1="97266" y1="40234" x2="94219" y2="32656"/>
                        <a14:foregroundMark x1="94219" y1="32656" x2="82422" y2="17813"/>
                        <a14:foregroundMark x1="44453" y1="7109" x2="59531" y2="8203"/>
                        <a14:foregroundMark x1="53984" y1="5781" x2="46563" y2="5391"/>
                        <a14:foregroundMark x1="46563" y1="5391" x2="29141" y2="10234"/>
                        <a14:foregroundMark x1="29297" y1="9766" x2="33750" y2="7109"/>
                        <a14:foregroundMark x1="28438" y1="7969" x2="34922" y2="5313"/>
                        <a14:foregroundMark x1="34922" y1="5313" x2="35547" y2="5313"/>
                        <a14:foregroundMark x1="32891" y1="5781" x2="44453" y2="3984"/>
                        <a14:foregroundMark x1="40703" y1="3750" x2="47656" y2="3125"/>
                        <a14:foregroundMark x1="47656" y1="3125" x2="49531" y2="3125"/>
                        <a14:foregroundMark x1="46641" y1="2891" x2="55313" y2="3594"/>
                        <a14:foregroundMark x1="50703" y1="3594" x2="64922" y2="6953"/>
                        <a14:foregroundMark x1="64922" y1="6953" x2="65547" y2="7344"/>
                        <a14:foregroundMark x1="54922" y1="2656" x2="69219" y2="6563"/>
                        <a14:foregroundMark x1="69219" y1="6563" x2="73594" y2="10000"/>
                        <a14:foregroundMark x1="52422" y1="2422" x2="72969" y2="13594"/>
                        <a14:foregroundMark x1="72969" y1="13594" x2="76719" y2="19453"/>
                        <a14:foregroundMark x1="76719" y1="19453" x2="77813" y2="20000"/>
                        <a14:foregroundMark x1="65547" y1="7813" x2="78203" y2="14609"/>
                        <a14:foregroundMark x1="78203" y1="14609" x2="84219" y2="24219"/>
                        <a14:foregroundMark x1="67969" y1="5781" x2="74531" y2="8594"/>
                        <a14:foregroundMark x1="74531" y1="8594" x2="92656" y2="29297"/>
                        <a14:foregroundMark x1="76641" y1="11563" x2="82891" y2="14766"/>
                        <a14:foregroundMark x1="82891" y1="14766" x2="85547" y2="17813"/>
                        <a14:foregroundMark x1="85781" y1="28672" x2="90391" y2="33984"/>
                        <a14:foregroundMark x1="90391" y1="33984" x2="94688" y2="57266"/>
                        <a14:foregroundMark x1="94688" y1="57266" x2="83750" y2="76875"/>
                        <a14:foregroundMark x1="91094" y1="36875" x2="96172" y2="43125"/>
                        <a14:foregroundMark x1="96172" y1="43125" x2="96641" y2="44688"/>
                        <a14:foregroundMark x1="94219" y1="36406" x2="94219" y2="36406"/>
                        <a14:foregroundMark x1="62422" y1="92656" x2="69297" y2="91016"/>
                        <a14:foregroundMark x1="69297" y1="91016" x2="75391" y2="87344"/>
                        <a14:foregroundMark x1="75391" y1="87344" x2="77969" y2="84453"/>
                        <a14:foregroundMark x1="54922" y1="93984" x2="66406" y2="92891"/>
                        <a14:foregroundMark x1="16641" y1="82031" x2="25078" y2="87891"/>
                        <a14:foregroundMark x1="25078" y1="87891" x2="32031" y2="90391"/>
                        <a14:foregroundMark x1="32031" y1="90391" x2="37500" y2="94766"/>
                        <a14:foregroundMark x1="37500" y1="94766" x2="47344" y2="97813"/>
                        <a14:foregroundMark x1="1563" y1="50859" x2="6406" y2="67500"/>
                        <a14:foregroundMark x1="6406" y1="67500" x2="19531" y2="84453"/>
                        <a14:foregroundMark x1="8672" y1="29531" x2="3359" y2="35469"/>
                        <a14:foregroundMark x1="3359" y1="35469" x2="2891" y2="58672"/>
                        <a14:foregroundMark x1="2891" y1="58672" x2="11484" y2="80703"/>
                        <a14:foregroundMark x1="11484" y1="80703" x2="22188" y2="89297"/>
                        <a14:foregroundMark x1="3125" y1="30859" x2="18359" y2="15547"/>
                        <a14:foregroundMark x1="18359" y1="15547" x2="25313" y2="13359"/>
                        <a14:foregroundMark x1="25313" y1="13359" x2="25313" y2="13359"/>
                        <a14:foregroundMark x1="7578" y1="25313" x2="23594" y2="9219"/>
                        <a14:foregroundMark x1="23594" y1="9219" x2="24922" y2="10703"/>
                        <a14:foregroundMark x1="24453" y1="91328" x2="43125" y2="975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26220"/>
            <a:ext cx="1119396" cy="1119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311DB4E-781E-3FE0-C221-BBAF3D36ADE9}"/>
              </a:ext>
            </a:extLst>
          </p:cNvPr>
          <p:cNvSpPr txBox="1"/>
          <p:nvPr/>
        </p:nvSpPr>
        <p:spPr>
          <a:xfrm>
            <a:off x="200043" y="-442459"/>
            <a:ext cx="5767115" cy="108286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</a:p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Башҡортостан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Республикаһы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Өфө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районы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муниципаль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районының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Жуков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ауылы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балалар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баҡсаһы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«</a:t>
            </a:r>
            <a:r>
              <a:rPr lang="ru-RU" sz="1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Ҡарлуғас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»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мәктәпкәсә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белем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биреү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бюджет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учреждениеһы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 </a:t>
            </a: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ba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Методик </a:t>
            </a:r>
            <a:r>
              <a:rPr lang="ba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ҡулланма</a:t>
            </a:r>
            <a:endParaRPr lang="ru-RU" sz="20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«</a:t>
            </a:r>
            <a:r>
              <a:rPr lang="ba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БЕЛЕМ КАРАБЫНДА СӘЙӘХӘТ</a:t>
            </a:r>
            <a:r>
              <a:rPr lang="ba-RU" sz="28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ba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ba-RU" dirty="0"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ba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                 </a:t>
            </a: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endParaRPr lang="ba-RU" sz="1600" dirty="0">
              <a:solidFill>
                <a:srgbClr val="000000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ba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                           Миңлеәхмәтова Марина Урал </a:t>
            </a:r>
            <a:r>
              <a:rPr lang="ba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ҡыҙы</a:t>
            </a:r>
            <a:r>
              <a:rPr lang="ba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ba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</a:t>
            </a:r>
            <a:r>
              <a:rPr lang="ba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юғары категориялы тәрбиәсе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ba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ba-RU" sz="16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2024 </a:t>
            </a:r>
            <a:r>
              <a:rPr lang="ba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йыл</a:t>
            </a:r>
            <a:endParaRPr lang="ru-RU" sz="16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  <a:endParaRPr lang="ru-RU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1266" name="Picture 2" descr="C:\Users\user\Desktop\бала сак поезды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658" y="4237761"/>
            <a:ext cx="3813042" cy="2144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00233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icture background">
            <a:extLst>
              <a:ext uri="{FF2B5EF4-FFF2-40B4-BE49-F238E27FC236}">
                <a16:creationId xmlns:a16="http://schemas.microsoft.com/office/drawing/2014/main" xmlns="" id="{4CEAE9E9-AC31-425C-EAB8-0EC4D5E535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1" y="4201665"/>
            <a:ext cx="2110878" cy="1369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Picture background">
            <a:extLst>
              <a:ext uri="{FF2B5EF4-FFF2-40B4-BE49-F238E27FC236}">
                <a16:creationId xmlns:a16="http://schemas.microsoft.com/office/drawing/2014/main" xmlns="" id="{10566AEF-8A6F-CC97-E6C0-18FF007844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68360" b="36444"/>
          <a:stretch/>
        </p:blipFill>
        <p:spPr bwMode="auto">
          <a:xfrm>
            <a:off x="-23570" y="0"/>
            <a:ext cx="4794261" cy="990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Picture background">
            <a:extLst>
              <a:ext uri="{FF2B5EF4-FFF2-40B4-BE49-F238E27FC236}">
                <a16:creationId xmlns:a16="http://schemas.microsoft.com/office/drawing/2014/main" xmlns="" id="{36FF03D5-AEA6-332C-4145-485319E7AC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2836160"/>
            <a:ext cx="2102504" cy="136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Picture background">
            <a:extLst>
              <a:ext uri="{FF2B5EF4-FFF2-40B4-BE49-F238E27FC236}">
                <a16:creationId xmlns:a16="http://schemas.microsoft.com/office/drawing/2014/main" xmlns="" id="{019C7C11-3AF2-420B-178F-4637107D58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5570874"/>
            <a:ext cx="2102504" cy="1382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Picture background">
            <a:extLst>
              <a:ext uri="{FF2B5EF4-FFF2-40B4-BE49-F238E27FC236}">
                <a16:creationId xmlns:a16="http://schemas.microsoft.com/office/drawing/2014/main" xmlns="" id="{97E108C0-60CD-5964-337A-B34DCB5C52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6953289"/>
            <a:ext cx="2102504" cy="158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Picture background">
            <a:extLst>
              <a:ext uri="{FF2B5EF4-FFF2-40B4-BE49-F238E27FC236}">
                <a16:creationId xmlns:a16="http://schemas.microsoft.com/office/drawing/2014/main" xmlns="" id="{E33E1E59-3893-B141-6B42-4BC4B48397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8538915"/>
            <a:ext cx="2102504" cy="1365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Picture background">
            <a:extLst>
              <a:ext uri="{FF2B5EF4-FFF2-40B4-BE49-F238E27FC236}">
                <a16:creationId xmlns:a16="http://schemas.microsoft.com/office/drawing/2014/main" xmlns="" id="{7993604A-3ACE-BBB6-0FAB-DFF730DEB3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2" y="1368672"/>
            <a:ext cx="2108349" cy="1461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icture background">
            <a:extLst>
              <a:ext uri="{FF2B5EF4-FFF2-40B4-BE49-F238E27FC236}">
                <a16:creationId xmlns:a16="http://schemas.microsoft.com/office/drawing/2014/main" xmlns="" id="{12B83AEB-E572-1F7C-D556-80691CDD57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1" y="3166"/>
            <a:ext cx="2110878" cy="136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D9DFF967-7916-9BC6-8DB2-1968CA999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22" b="97969" l="2891" r="96641">
                        <a14:foregroundMark x1="27813" y1="12188" x2="21563" y2="15937"/>
                        <a14:foregroundMark x1="21563" y1="15937" x2="11250" y2="30859"/>
                        <a14:foregroundMark x1="11250" y1="30859" x2="7344" y2="46016"/>
                        <a14:foregroundMark x1="7344" y1="46016" x2="7344" y2="49297"/>
                        <a14:foregroundMark x1="11328" y1="28672" x2="7969" y2="35547"/>
                        <a14:foregroundMark x1="7969" y1="35547" x2="6641" y2="43438"/>
                        <a14:foregroundMark x1="6641" y1="43438" x2="7891" y2="51250"/>
                        <a14:foregroundMark x1="7891" y1="51250" x2="8672" y2="52656"/>
                        <a14:foregroundMark x1="32891" y1="32031" x2="38906" y2="35781"/>
                        <a14:foregroundMark x1="38906" y1="35781" x2="64453" y2="39766"/>
                        <a14:foregroundMark x1="55313" y1="41797" x2="59844" y2="47891"/>
                        <a14:foregroundMark x1="59844" y1="47891" x2="65781" y2="51563"/>
                        <a14:foregroundMark x1="65781" y1="51563" x2="66016" y2="52188"/>
                        <a14:foregroundMark x1="48203" y1="37969" x2="53984" y2="50234"/>
                        <a14:foregroundMark x1="19141" y1="85781" x2="25781" y2="90469"/>
                        <a14:foregroundMark x1="25781" y1="90469" x2="54688" y2="95313"/>
                        <a14:foregroundMark x1="43125" y1="94688" x2="49688" y2="97344"/>
                        <a14:foregroundMark x1="49688" y1="97344" x2="57109" y2="97969"/>
                        <a14:foregroundMark x1="57109" y1="97969" x2="63125" y2="97344"/>
                        <a14:foregroundMark x1="63359" y1="96875" x2="71797" y2="95859"/>
                        <a14:foregroundMark x1="71797" y1="95859" x2="87344" y2="78203"/>
                        <a14:foregroundMark x1="87344" y1="78203" x2="96172" y2="63359"/>
                        <a14:foregroundMark x1="96172" y1="63359" x2="97969" y2="55937"/>
                        <a14:foregroundMark x1="97969" y1="55937" x2="97266" y2="40234"/>
                        <a14:foregroundMark x1="97266" y1="40234" x2="94219" y2="32656"/>
                        <a14:foregroundMark x1="94219" y1="32656" x2="82422" y2="17813"/>
                        <a14:foregroundMark x1="44453" y1="7109" x2="59531" y2="8203"/>
                        <a14:foregroundMark x1="53984" y1="5781" x2="46563" y2="5391"/>
                        <a14:foregroundMark x1="46563" y1="5391" x2="29141" y2="10234"/>
                        <a14:foregroundMark x1="29297" y1="9766" x2="33750" y2="7109"/>
                        <a14:foregroundMark x1="28438" y1="7969" x2="34922" y2="5313"/>
                        <a14:foregroundMark x1="34922" y1="5313" x2="35547" y2="5313"/>
                        <a14:foregroundMark x1="32891" y1="5781" x2="44453" y2="3984"/>
                        <a14:foregroundMark x1="40703" y1="3750" x2="47656" y2="3125"/>
                        <a14:foregroundMark x1="47656" y1="3125" x2="49531" y2="3125"/>
                        <a14:foregroundMark x1="46641" y1="2891" x2="55313" y2="3594"/>
                        <a14:foregroundMark x1="50703" y1="3594" x2="64922" y2="6953"/>
                        <a14:foregroundMark x1="64922" y1="6953" x2="65547" y2="7344"/>
                        <a14:foregroundMark x1="54922" y1="2656" x2="69219" y2="6563"/>
                        <a14:foregroundMark x1="69219" y1="6563" x2="73594" y2="10000"/>
                        <a14:foregroundMark x1="52422" y1="2422" x2="72969" y2="13594"/>
                        <a14:foregroundMark x1="72969" y1="13594" x2="76719" y2="19453"/>
                        <a14:foregroundMark x1="76719" y1="19453" x2="77813" y2="20000"/>
                        <a14:foregroundMark x1="65547" y1="7813" x2="78203" y2="14609"/>
                        <a14:foregroundMark x1="78203" y1="14609" x2="84219" y2="24219"/>
                        <a14:foregroundMark x1="67969" y1="5781" x2="74531" y2="8594"/>
                        <a14:foregroundMark x1="74531" y1="8594" x2="92656" y2="29297"/>
                        <a14:foregroundMark x1="76641" y1="11563" x2="82891" y2="14766"/>
                        <a14:foregroundMark x1="82891" y1="14766" x2="85547" y2="17813"/>
                        <a14:foregroundMark x1="85781" y1="28672" x2="90391" y2="33984"/>
                        <a14:foregroundMark x1="90391" y1="33984" x2="94688" y2="57266"/>
                        <a14:foregroundMark x1="94688" y1="57266" x2="83750" y2="76875"/>
                        <a14:foregroundMark x1="91094" y1="36875" x2="96172" y2="43125"/>
                        <a14:foregroundMark x1="96172" y1="43125" x2="96641" y2="44688"/>
                        <a14:foregroundMark x1="94219" y1="36406" x2="94219" y2="36406"/>
                        <a14:foregroundMark x1="62422" y1="92656" x2="69297" y2="91016"/>
                        <a14:foregroundMark x1="69297" y1="91016" x2="75391" y2="87344"/>
                        <a14:foregroundMark x1="75391" y1="87344" x2="77969" y2="84453"/>
                        <a14:foregroundMark x1="54922" y1="93984" x2="66406" y2="92891"/>
                        <a14:foregroundMark x1="16641" y1="82031" x2="25078" y2="87891"/>
                        <a14:foregroundMark x1="25078" y1="87891" x2="32031" y2="90391"/>
                        <a14:foregroundMark x1="32031" y1="90391" x2="37500" y2="94766"/>
                        <a14:foregroundMark x1="37500" y1="94766" x2="47344" y2="97813"/>
                        <a14:foregroundMark x1="1563" y1="50859" x2="6406" y2="67500"/>
                        <a14:foregroundMark x1="6406" y1="67500" x2="19531" y2="84453"/>
                        <a14:foregroundMark x1="8672" y1="29531" x2="3359" y2="35469"/>
                        <a14:foregroundMark x1="3359" y1="35469" x2="2891" y2="58672"/>
                        <a14:foregroundMark x1="2891" y1="58672" x2="11484" y2="80703"/>
                        <a14:foregroundMark x1="11484" y1="80703" x2="22188" y2="89297"/>
                        <a14:foregroundMark x1="3125" y1="30859" x2="18359" y2="15547"/>
                        <a14:foregroundMark x1="18359" y1="15547" x2="25313" y2="13359"/>
                        <a14:foregroundMark x1="25313" y1="13359" x2="25313" y2="13359"/>
                        <a14:foregroundMark x1="7578" y1="25313" x2="23594" y2="9219"/>
                        <a14:foregroundMark x1="23594" y1="9219" x2="24922" y2="10703"/>
                        <a14:foregroundMark x1="24453" y1="91328" x2="43125" y2="975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26220"/>
            <a:ext cx="1119396" cy="1119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311DB4E-781E-3FE0-C221-BBAF3D36ADE9}"/>
              </a:ext>
            </a:extLst>
          </p:cNvPr>
          <p:cNvSpPr txBox="1"/>
          <p:nvPr/>
        </p:nvSpPr>
        <p:spPr>
          <a:xfrm>
            <a:off x="200043" y="-442459"/>
            <a:ext cx="5767115" cy="10417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</a:p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Башҡортостан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Республикаһы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Өфө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районы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муниципаль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районының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Жуков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ауылы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балалар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баҡсаһы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«</a:t>
            </a:r>
            <a:r>
              <a:rPr lang="ru-RU" sz="1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Ҡарлуғас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»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мәктәпкәсә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белем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биреү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бюджет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учреждениеһы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 </a:t>
            </a: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ba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Методик </a:t>
            </a:r>
            <a:r>
              <a:rPr lang="ba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ҡулланма</a:t>
            </a:r>
            <a:endParaRPr lang="ru-RU" sz="20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«</a:t>
            </a:r>
            <a:r>
              <a:rPr lang="ba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УРЛАНҒАН БОЛОТТО ҠОТҠАРЫУ</a:t>
            </a:r>
            <a:r>
              <a:rPr lang="ba-RU" sz="28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ba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ba-RU" dirty="0"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ba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                 </a:t>
            </a: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endParaRPr lang="ba-RU" sz="1600" dirty="0">
              <a:solidFill>
                <a:srgbClr val="000000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ba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                           Миңлеәхмәтова Марина Урал </a:t>
            </a:r>
            <a:r>
              <a:rPr lang="ba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ҡыҙы</a:t>
            </a:r>
            <a:r>
              <a:rPr lang="ba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ba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</a:t>
            </a:r>
            <a:r>
              <a:rPr lang="ba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юғары категориялы тәрбиәсе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ba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ba-RU" sz="16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2024 </a:t>
            </a:r>
            <a:r>
              <a:rPr lang="ba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йыл</a:t>
            </a:r>
            <a:endParaRPr lang="ru-RU" sz="16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  <a:endParaRPr lang="ru-RU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2290" name="Picture 2" descr="C:\Users\user\Desktop\85b23646-553f-43c8-8ea5-eef3a7dc3b2c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116" y="4237761"/>
            <a:ext cx="3140968" cy="2355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52613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icture background">
            <a:extLst>
              <a:ext uri="{FF2B5EF4-FFF2-40B4-BE49-F238E27FC236}">
                <a16:creationId xmlns:a16="http://schemas.microsoft.com/office/drawing/2014/main" xmlns="" id="{4CEAE9E9-AC31-425C-EAB8-0EC4D5E535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1" y="4201665"/>
            <a:ext cx="2110878" cy="1369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Picture background">
            <a:extLst>
              <a:ext uri="{FF2B5EF4-FFF2-40B4-BE49-F238E27FC236}">
                <a16:creationId xmlns:a16="http://schemas.microsoft.com/office/drawing/2014/main" xmlns="" id="{10566AEF-8A6F-CC97-E6C0-18FF007844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68360" b="36444"/>
          <a:stretch/>
        </p:blipFill>
        <p:spPr bwMode="auto">
          <a:xfrm>
            <a:off x="-23570" y="0"/>
            <a:ext cx="4794261" cy="990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Picture background">
            <a:extLst>
              <a:ext uri="{FF2B5EF4-FFF2-40B4-BE49-F238E27FC236}">
                <a16:creationId xmlns:a16="http://schemas.microsoft.com/office/drawing/2014/main" xmlns="" id="{36FF03D5-AEA6-332C-4145-485319E7AC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2836160"/>
            <a:ext cx="2102504" cy="136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Picture background">
            <a:extLst>
              <a:ext uri="{FF2B5EF4-FFF2-40B4-BE49-F238E27FC236}">
                <a16:creationId xmlns:a16="http://schemas.microsoft.com/office/drawing/2014/main" xmlns="" id="{019C7C11-3AF2-420B-178F-4637107D58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5570874"/>
            <a:ext cx="2102504" cy="1382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Picture background">
            <a:extLst>
              <a:ext uri="{FF2B5EF4-FFF2-40B4-BE49-F238E27FC236}">
                <a16:creationId xmlns:a16="http://schemas.microsoft.com/office/drawing/2014/main" xmlns="" id="{97E108C0-60CD-5964-337A-B34DCB5C52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6953289"/>
            <a:ext cx="2102504" cy="158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Picture background">
            <a:extLst>
              <a:ext uri="{FF2B5EF4-FFF2-40B4-BE49-F238E27FC236}">
                <a16:creationId xmlns:a16="http://schemas.microsoft.com/office/drawing/2014/main" xmlns="" id="{E33E1E59-3893-B141-6B42-4BC4B48397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8538915"/>
            <a:ext cx="2102504" cy="1365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Picture background">
            <a:extLst>
              <a:ext uri="{FF2B5EF4-FFF2-40B4-BE49-F238E27FC236}">
                <a16:creationId xmlns:a16="http://schemas.microsoft.com/office/drawing/2014/main" xmlns="" id="{7993604A-3ACE-BBB6-0FAB-DFF730DEB3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2" y="1368672"/>
            <a:ext cx="2108349" cy="1461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icture background">
            <a:extLst>
              <a:ext uri="{FF2B5EF4-FFF2-40B4-BE49-F238E27FC236}">
                <a16:creationId xmlns:a16="http://schemas.microsoft.com/office/drawing/2014/main" xmlns="" id="{12B83AEB-E572-1F7C-D556-80691CDD57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1" y="3166"/>
            <a:ext cx="2110878" cy="136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D9DFF967-7916-9BC6-8DB2-1968CA999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22" b="97969" l="2891" r="96641">
                        <a14:foregroundMark x1="27813" y1="12188" x2="21563" y2="15937"/>
                        <a14:foregroundMark x1="21563" y1="15937" x2="11250" y2="30859"/>
                        <a14:foregroundMark x1="11250" y1="30859" x2="7344" y2="46016"/>
                        <a14:foregroundMark x1="7344" y1="46016" x2="7344" y2="49297"/>
                        <a14:foregroundMark x1="11328" y1="28672" x2="7969" y2="35547"/>
                        <a14:foregroundMark x1="7969" y1="35547" x2="6641" y2="43438"/>
                        <a14:foregroundMark x1="6641" y1="43438" x2="7891" y2="51250"/>
                        <a14:foregroundMark x1="7891" y1="51250" x2="8672" y2="52656"/>
                        <a14:foregroundMark x1="32891" y1="32031" x2="38906" y2="35781"/>
                        <a14:foregroundMark x1="38906" y1="35781" x2="64453" y2="39766"/>
                        <a14:foregroundMark x1="55313" y1="41797" x2="59844" y2="47891"/>
                        <a14:foregroundMark x1="59844" y1="47891" x2="65781" y2="51563"/>
                        <a14:foregroundMark x1="65781" y1="51563" x2="66016" y2="52188"/>
                        <a14:foregroundMark x1="48203" y1="37969" x2="53984" y2="50234"/>
                        <a14:foregroundMark x1="19141" y1="85781" x2="25781" y2="90469"/>
                        <a14:foregroundMark x1="25781" y1="90469" x2="54688" y2="95313"/>
                        <a14:foregroundMark x1="43125" y1="94688" x2="49688" y2="97344"/>
                        <a14:foregroundMark x1="49688" y1="97344" x2="57109" y2="97969"/>
                        <a14:foregroundMark x1="57109" y1="97969" x2="63125" y2="97344"/>
                        <a14:foregroundMark x1="63359" y1="96875" x2="71797" y2="95859"/>
                        <a14:foregroundMark x1="71797" y1="95859" x2="87344" y2="78203"/>
                        <a14:foregroundMark x1="87344" y1="78203" x2="96172" y2="63359"/>
                        <a14:foregroundMark x1="96172" y1="63359" x2="97969" y2="55937"/>
                        <a14:foregroundMark x1="97969" y1="55937" x2="97266" y2="40234"/>
                        <a14:foregroundMark x1="97266" y1="40234" x2="94219" y2="32656"/>
                        <a14:foregroundMark x1="94219" y1="32656" x2="82422" y2="17813"/>
                        <a14:foregroundMark x1="44453" y1="7109" x2="59531" y2="8203"/>
                        <a14:foregroundMark x1="53984" y1="5781" x2="46563" y2="5391"/>
                        <a14:foregroundMark x1="46563" y1="5391" x2="29141" y2="10234"/>
                        <a14:foregroundMark x1="29297" y1="9766" x2="33750" y2="7109"/>
                        <a14:foregroundMark x1="28438" y1="7969" x2="34922" y2="5313"/>
                        <a14:foregroundMark x1="34922" y1="5313" x2="35547" y2="5313"/>
                        <a14:foregroundMark x1="32891" y1="5781" x2="44453" y2="3984"/>
                        <a14:foregroundMark x1="40703" y1="3750" x2="47656" y2="3125"/>
                        <a14:foregroundMark x1="47656" y1="3125" x2="49531" y2="3125"/>
                        <a14:foregroundMark x1="46641" y1="2891" x2="55313" y2="3594"/>
                        <a14:foregroundMark x1="50703" y1="3594" x2="64922" y2="6953"/>
                        <a14:foregroundMark x1="64922" y1="6953" x2="65547" y2="7344"/>
                        <a14:foregroundMark x1="54922" y1="2656" x2="69219" y2="6563"/>
                        <a14:foregroundMark x1="69219" y1="6563" x2="73594" y2="10000"/>
                        <a14:foregroundMark x1="52422" y1="2422" x2="72969" y2="13594"/>
                        <a14:foregroundMark x1="72969" y1="13594" x2="76719" y2="19453"/>
                        <a14:foregroundMark x1="76719" y1="19453" x2="77813" y2="20000"/>
                        <a14:foregroundMark x1="65547" y1="7813" x2="78203" y2="14609"/>
                        <a14:foregroundMark x1="78203" y1="14609" x2="84219" y2="24219"/>
                        <a14:foregroundMark x1="67969" y1="5781" x2="74531" y2="8594"/>
                        <a14:foregroundMark x1="74531" y1="8594" x2="92656" y2="29297"/>
                        <a14:foregroundMark x1="76641" y1="11563" x2="82891" y2="14766"/>
                        <a14:foregroundMark x1="82891" y1="14766" x2="85547" y2="17813"/>
                        <a14:foregroundMark x1="85781" y1="28672" x2="90391" y2="33984"/>
                        <a14:foregroundMark x1="90391" y1="33984" x2="94688" y2="57266"/>
                        <a14:foregroundMark x1="94688" y1="57266" x2="83750" y2="76875"/>
                        <a14:foregroundMark x1="91094" y1="36875" x2="96172" y2="43125"/>
                        <a14:foregroundMark x1="96172" y1="43125" x2="96641" y2="44688"/>
                        <a14:foregroundMark x1="94219" y1="36406" x2="94219" y2="36406"/>
                        <a14:foregroundMark x1="62422" y1="92656" x2="69297" y2="91016"/>
                        <a14:foregroundMark x1="69297" y1="91016" x2="75391" y2="87344"/>
                        <a14:foregroundMark x1="75391" y1="87344" x2="77969" y2="84453"/>
                        <a14:foregroundMark x1="54922" y1="93984" x2="66406" y2="92891"/>
                        <a14:foregroundMark x1="16641" y1="82031" x2="25078" y2="87891"/>
                        <a14:foregroundMark x1="25078" y1="87891" x2="32031" y2="90391"/>
                        <a14:foregroundMark x1="32031" y1="90391" x2="37500" y2="94766"/>
                        <a14:foregroundMark x1="37500" y1="94766" x2="47344" y2="97813"/>
                        <a14:foregroundMark x1="1563" y1="50859" x2="6406" y2="67500"/>
                        <a14:foregroundMark x1="6406" y1="67500" x2="19531" y2="84453"/>
                        <a14:foregroundMark x1="8672" y1="29531" x2="3359" y2="35469"/>
                        <a14:foregroundMark x1="3359" y1="35469" x2="2891" y2="58672"/>
                        <a14:foregroundMark x1="2891" y1="58672" x2="11484" y2="80703"/>
                        <a14:foregroundMark x1="11484" y1="80703" x2="22188" y2="89297"/>
                        <a14:foregroundMark x1="3125" y1="30859" x2="18359" y2="15547"/>
                        <a14:foregroundMark x1="18359" y1="15547" x2="25313" y2="13359"/>
                        <a14:foregroundMark x1="25313" y1="13359" x2="25313" y2="13359"/>
                        <a14:foregroundMark x1="7578" y1="25313" x2="23594" y2="9219"/>
                        <a14:foregroundMark x1="23594" y1="9219" x2="24922" y2="10703"/>
                        <a14:foregroundMark x1="24453" y1="91328" x2="43125" y2="975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26220"/>
            <a:ext cx="1119396" cy="1119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311DB4E-781E-3FE0-C221-BBAF3D36ADE9}"/>
              </a:ext>
            </a:extLst>
          </p:cNvPr>
          <p:cNvSpPr txBox="1"/>
          <p:nvPr/>
        </p:nvSpPr>
        <p:spPr>
          <a:xfrm>
            <a:off x="200043" y="-442459"/>
            <a:ext cx="5767115" cy="9921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</a:p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Башҡортостан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Республикаһы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Өфө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районы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муниципаль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районының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Жуков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ауылы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балалар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баҡсаһы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«</a:t>
            </a:r>
            <a:r>
              <a:rPr lang="ru-RU" sz="1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Ҡарлуғас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»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мәктәпкәсә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белем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биреү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бюджет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учреждениеһы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 </a:t>
            </a: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ba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Методик </a:t>
            </a:r>
            <a:r>
              <a:rPr lang="ba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ҡулланма</a:t>
            </a:r>
            <a:endParaRPr lang="ru-RU" sz="20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«</a:t>
            </a:r>
            <a:r>
              <a:rPr lang="ba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БАЛА САҠ ПОЕЗДЫ</a:t>
            </a:r>
            <a:r>
              <a:rPr lang="ba-RU" sz="28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ba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ba-RU" dirty="0"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ba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                 </a:t>
            </a: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endParaRPr lang="ba-RU" sz="1600" dirty="0">
              <a:solidFill>
                <a:srgbClr val="000000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ba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                           Миңлеәхмәтова Марина Урал </a:t>
            </a:r>
            <a:r>
              <a:rPr lang="ba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ҡыҙы</a:t>
            </a:r>
            <a:r>
              <a:rPr lang="ba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ba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</a:t>
            </a:r>
            <a:r>
              <a:rPr lang="ba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юғары категориялы тәрбиәсе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ba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ba-RU" sz="16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2023 </a:t>
            </a:r>
            <a:r>
              <a:rPr lang="ba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йыл</a:t>
            </a:r>
            <a:endParaRPr lang="ru-RU" sz="16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  <a:endParaRPr lang="ru-RU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2290" name="Picture 2" descr="C:\Users\user\Desktop\85b23646-553f-43c8-8ea5-eef3a7dc3b2c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116" y="4237761"/>
            <a:ext cx="3140968" cy="2355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user\Desktop\ea7951df-52f9-4bf3-875e-02259c20f9d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687" y="3942379"/>
            <a:ext cx="3573016" cy="2611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57925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icture background">
            <a:extLst>
              <a:ext uri="{FF2B5EF4-FFF2-40B4-BE49-F238E27FC236}">
                <a16:creationId xmlns:a16="http://schemas.microsoft.com/office/drawing/2014/main" xmlns="" id="{4CEAE9E9-AC31-425C-EAB8-0EC4D5E535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1" y="4201665"/>
            <a:ext cx="2110878" cy="1369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Picture background">
            <a:extLst>
              <a:ext uri="{FF2B5EF4-FFF2-40B4-BE49-F238E27FC236}">
                <a16:creationId xmlns:a16="http://schemas.microsoft.com/office/drawing/2014/main" xmlns="" id="{10566AEF-8A6F-CC97-E6C0-18FF007844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68360" b="36444"/>
          <a:stretch/>
        </p:blipFill>
        <p:spPr bwMode="auto">
          <a:xfrm>
            <a:off x="-23570" y="0"/>
            <a:ext cx="4794261" cy="990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Picture background">
            <a:extLst>
              <a:ext uri="{FF2B5EF4-FFF2-40B4-BE49-F238E27FC236}">
                <a16:creationId xmlns:a16="http://schemas.microsoft.com/office/drawing/2014/main" xmlns="" id="{36FF03D5-AEA6-332C-4145-485319E7AC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2836160"/>
            <a:ext cx="2102504" cy="136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Picture background">
            <a:extLst>
              <a:ext uri="{FF2B5EF4-FFF2-40B4-BE49-F238E27FC236}">
                <a16:creationId xmlns:a16="http://schemas.microsoft.com/office/drawing/2014/main" xmlns="" id="{019C7C11-3AF2-420B-178F-4637107D58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5570874"/>
            <a:ext cx="2102504" cy="1382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Picture background">
            <a:extLst>
              <a:ext uri="{FF2B5EF4-FFF2-40B4-BE49-F238E27FC236}">
                <a16:creationId xmlns:a16="http://schemas.microsoft.com/office/drawing/2014/main" xmlns="" id="{97E108C0-60CD-5964-337A-B34DCB5C52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6953289"/>
            <a:ext cx="2102504" cy="158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Picture background">
            <a:extLst>
              <a:ext uri="{FF2B5EF4-FFF2-40B4-BE49-F238E27FC236}">
                <a16:creationId xmlns:a16="http://schemas.microsoft.com/office/drawing/2014/main" xmlns="" id="{E33E1E59-3893-B141-6B42-4BC4B48397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8538915"/>
            <a:ext cx="2102504" cy="1365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Picture background">
            <a:extLst>
              <a:ext uri="{FF2B5EF4-FFF2-40B4-BE49-F238E27FC236}">
                <a16:creationId xmlns:a16="http://schemas.microsoft.com/office/drawing/2014/main" xmlns="" id="{7993604A-3ACE-BBB6-0FAB-DFF730DEB3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2" y="1368672"/>
            <a:ext cx="2108349" cy="1461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icture background">
            <a:extLst>
              <a:ext uri="{FF2B5EF4-FFF2-40B4-BE49-F238E27FC236}">
                <a16:creationId xmlns:a16="http://schemas.microsoft.com/office/drawing/2014/main" xmlns="" id="{12B83AEB-E572-1F7C-D556-80691CDD57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1" y="3166"/>
            <a:ext cx="2110878" cy="136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D9DFF967-7916-9BC6-8DB2-1968CA999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22" b="97969" l="2891" r="96641">
                        <a14:foregroundMark x1="27813" y1="12188" x2="21563" y2="15937"/>
                        <a14:foregroundMark x1="21563" y1="15937" x2="11250" y2="30859"/>
                        <a14:foregroundMark x1="11250" y1="30859" x2="7344" y2="46016"/>
                        <a14:foregroundMark x1="7344" y1="46016" x2="7344" y2="49297"/>
                        <a14:foregroundMark x1="11328" y1="28672" x2="7969" y2="35547"/>
                        <a14:foregroundMark x1="7969" y1="35547" x2="6641" y2="43438"/>
                        <a14:foregroundMark x1="6641" y1="43438" x2="7891" y2="51250"/>
                        <a14:foregroundMark x1="7891" y1="51250" x2="8672" y2="52656"/>
                        <a14:foregroundMark x1="32891" y1="32031" x2="38906" y2="35781"/>
                        <a14:foregroundMark x1="38906" y1="35781" x2="64453" y2="39766"/>
                        <a14:foregroundMark x1="55313" y1="41797" x2="59844" y2="47891"/>
                        <a14:foregroundMark x1="59844" y1="47891" x2="65781" y2="51563"/>
                        <a14:foregroundMark x1="65781" y1="51563" x2="66016" y2="52188"/>
                        <a14:foregroundMark x1="48203" y1="37969" x2="53984" y2="50234"/>
                        <a14:foregroundMark x1="19141" y1="85781" x2="25781" y2="90469"/>
                        <a14:foregroundMark x1="25781" y1="90469" x2="54688" y2="95313"/>
                        <a14:foregroundMark x1="43125" y1="94688" x2="49688" y2="97344"/>
                        <a14:foregroundMark x1="49688" y1="97344" x2="57109" y2="97969"/>
                        <a14:foregroundMark x1="57109" y1="97969" x2="63125" y2="97344"/>
                        <a14:foregroundMark x1="63359" y1="96875" x2="71797" y2="95859"/>
                        <a14:foregroundMark x1="71797" y1="95859" x2="87344" y2="78203"/>
                        <a14:foregroundMark x1="87344" y1="78203" x2="96172" y2="63359"/>
                        <a14:foregroundMark x1="96172" y1="63359" x2="97969" y2="55937"/>
                        <a14:foregroundMark x1="97969" y1="55937" x2="97266" y2="40234"/>
                        <a14:foregroundMark x1="97266" y1="40234" x2="94219" y2="32656"/>
                        <a14:foregroundMark x1="94219" y1="32656" x2="82422" y2="17813"/>
                        <a14:foregroundMark x1="44453" y1="7109" x2="59531" y2="8203"/>
                        <a14:foregroundMark x1="53984" y1="5781" x2="46563" y2="5391"/>
                        <a14:foregroundMark x1="46563" y1="5391" x2="29141" y2="10234"/>
                        <a14:foregroundMark x1="29297" y1="9766" x2="33750" y2="7109"/>
                        <a14:foregroundMark x1="28438" y1="7969" x2="34922" y2="5313"/>
                        <a14:foregroundMark x1="34922" y1="5313" x2="35547" y2="5313"/>
                        <a14:foregroundMark x1="32891" y1="5781" x2="44453" y2="3984"/>
                        <a14:foregroundMark x1="40703" y1="3750" x2="47656" y2="3125"/>
                        <a14:foregroundMark x1="47656" y1="3125" x2="49531" y2="3125"/>
                        <a14:foregroundMark x1="46641" y1="2891" x2="55313" y2="3594"/>
                        <a14:foregroundMark x1="50703" y1="3594" x2="64922" y2="6953"/>
                        <a14:foregroundMark x1="64922" y1="6953" x2="65547" y2="7344"/>
                        <a14:foregroundMark x1="54922" y1="2656" x2="69219" y2="6563"/>
                        <a14:foregroundMark x1="69219" y1="6563" x2="73594" y2="10000"/>
                        <a14:foregroundMark x1="52422" y1="2422" x2="72969" y2="13594"/>
                        <a14:foregroundMark x1="72969" y1="13594" x2="76719" y2="19453"/>
                        <a14:foregroundMark x1="76719" y1="19453" x2="77813" y2="20000"/>
                        <a14:foregroundMark x1="65547" y1="7813" x2="78203" y2="14609"/>
                        <a14:foregroundMark x1="78203" y1="14609" x2="84219" y2="24219"/>
                        <a14:foregroundMark x1="67969" y1="5781" x2="74531" y2="8594"/>
                        <a14:foregroundMark x1="74531" y1="8594" x2="92656" y2="29297"/>
                        <a14:foregroundMark x1="76641" y1="11563" x2="82891" y2="14766"/>
                        <a14:foregroundMark x1="82891" y1="14766" x2="85547" y2="17813"/>
                        <a14:foregroundMark x1="85781" y1="28672" x2="90391" y2="33984"/>
                        <a14:foregroundMark x1="90391" y1="33984" x2="94688" y2="57266"/>
                        <a14:foregroundMark x1="94688" y1="57266" x2="83750" y2="76875"/>
                        <a14:foregroundMark x1="91094" y1="36875" x2="96172" y2="43125"/>
                        <a14:foregroundMark x1="96172" y1="43125" x2="96641" y2="44688"/>
                        <a14:foregroundMark x1="94219" y1="36406" x2="94219" y2="36406"/>
                        <a14:foregroundMark x1="62422" y1="92656" x2="69297" y2="91016"/>
                        <a14:foregroundMark x1="69297" y1="91016" x2="75391" y2="87344"/>
                        <a14:foregroundMark x1="75391" y1="87344" x2="77969" y2="84453"/>
                        <a14:foregroundMark x1="54922" y1="93984" x2="66406" y2="92891"/>
                        <a14:foregroundMark x1="16641" y1="82031" x2="25078" y2="87891"/>
                        <a14:foregroundMark x1="25078" y1="87891" x2="32031" y2="90391"/>
                        <a14:foregroundMark x1="32031" y1="90391" x2="37500" y2="94766"/>
                        <a14:foregroundMark x1="37500" y1="94766" x2="47344" y2="97813"/>
                        <a14:foregroundMark x1="1563" y1="50859" x2="6406" y2="67500"/>
                        <a14:foregroundMark x1="6406" y1="67500" x2="19531" y2="84453"/>
                        <a14:foregroundMark x1="8672" y1="29531" x2="3359" y2="35469"/>
                        <a14:foregroundMark x1="3359" y1="35469" x2="2891" y2="58672"/>
                        <a14:foregroundMark x1="2891" y1="58672" x2="11484" y2="80703"/>
                        <a14:foregroundMark x1="11484" y1="80703" x2="22188" y2="89297"/>
                        <a14:foregroundMark x1="3125" y1="30859" x2="18359" y2="15547"/>
                        <a14:foregroundMark x1="18359" y1="15547" x2="25313" y2="13359"/>
                        <a14:foregroundMark x1="25313" y1="13359" x2="25313" y2="13359"/>
                        <a14:foregroundMark x1="7578" y1="25313" x2="23594" y2="9219"/>
                        <a14:foregroundMark x1="23594" y1="9219" x2="24922" y2="10703"/>
                        <a14:foregroundMark x1="24453" y1="91328" x2="43125" y2="975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26220"/>
            <a:ext cx="1119396" cy="1119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311DB4E-781E-3FE0-C221-BBAF3D36ADE9}"/>
              </a:ext>
            </a:extLst>
          </p:cNvPr>
          <p:cNvSpPr txBox="1"/>
          <p:nvPr/>
        </p:nvSpPr>
        <p:spPr>
          <a:xfrm>
            <a:off x="200043" y="-442459"/>
            <a:ext cx="5767115" cy="10417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</a:p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Башҡортостан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Республикаһы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Өфө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районы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муниципаль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районының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Жуков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ауылы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балалар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баҡсаһы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«</a:t>
            </a:r>
            <a:r>
              <a:rPr lang="ru-RU" sz="1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Ҡарлуғас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»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мәктәпкәсә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белем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биреү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бюджет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учреждениеһы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 </a:t>
            </a: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ba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Методик </a:t>
            </a:r>
            <a:r>
              <a:rPr lang="ba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ҡулланма</a:t>
            </a:r>
            <a:endParaRPr lang="ru-RU" sz="20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«</a:t>
            </a:r>
            <a:r>
              <a:rPr lang="ba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МИНЕҢ ЯРАТҠАН УЙЫНСЫҒЫМ</a:t>
            </a:r>
            <a:r>
              <a:rPr lang="ba-RU" sz="28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ba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ba-RU" dirty="0"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ba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                 </a:t>
            </a: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endParaRPr lang="ba-RU" sz="1600" dirty="0">
              <a:solidFill>
                <a:srgbClr val="000000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ba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                                      Әлимбекова Ира Тәлғәт ҡыҙы</a:t>
            </a:r>
            <a:endParaRPr lang="ba-RU" sz="16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ba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беренсе </a:t>
            </a:r>
            <a:r>
              <a:rPr lang="ba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категориялы тәрбиәсе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ba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ba-RU" sz="16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2022 </a:t>
            </a:r>
            <a:r>
              <a:rPr lang="ba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йыл</a:t>
            </a:r>
            <a:endParaRPr lang="ru-RU" sz="16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  <a:endParaRPr lang="ru-RU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8434" name="Picture 2" descr="C:\Users\user\Desktop\2b3da046-5537-4452-aa94-9f80671d89e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3560" y="4232862"/>
            <a:ext cx="2132856" cy="284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11250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icture background">
            <a:extLst>
              <a:ext uri="{FF2B5EF4-FFF2-40B4-BE49-F238E27FC236}">
                <a16:creationId xmlns:a16="http://schemas.microsoft.com/office/drawing/2014/main" xmlns="" id="{4CEAE9E9-AC31-425C-EAB8-0EC4D5E535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1" y="4201665"/>
            <a:ext cx="2110878" cy="1369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Picture background">
            <a:extLst>
              <a:ext uri="{FF2B5EF4-FFF2-40B4-BE49-F238E27FC236}">
                <a16:creationId xmlns:a16="http://schemas.microsoft.com/office/drawing/2014/main" xmlns="" id="{10566AEF-8A6F-CC97-E6C0-18FF007844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68360" b="36444"/>
          <a:stretch/>
        </p:blipFill>
        <p:spPr bwMode="auto">
          <a:xfrm>
            <a:off x="-23570" y="0"/>
            <a:ext cx="4794261" cy="990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Picture background">
            <a:extLst>
              <a:ext uri="{FF2B5EF4-FFF2-40B4-BE49-F238E27FC236}">
                <a16:creationId xmlns:a16="http://schemas.microsoft.com/office/drawing/2014/main" xmlns="" id="{36FF03D5-AEA6-332C-4145-485319E7AC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2836160"/>
            <a:ext cx="2102504" cy="136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Picture background">
            <a:extLst>
              <a:ext uri="{FF2B5EF4-FFF2-40B4-BE49-F238E27FC236}">
                <a16:creationId xmlns:a16="http://schemas.microsoft.com/office/drawing/2014/main" xmlns="" id="{019C7C11-3AF2-420B-178F-4637107D58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5570874"/>
            <a:ext cx="2102504" cy="1382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Picture background">
            <a:extLst>
              <a:ext uri="{FF2B5EF4-FFF2-40B4-BE49-F238E27FC236}">
                <a16:creationId xmlns:a16="http://schemas.microsoft.com/office/drawing/2014/main" xmlns="" id="{97E108C0-60CD-5964-337A-B34DCB5C52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6953289"/>
            <a:ext cx="2102504" cy="158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Picture background">
            <a:extLst>
              <a:ext uri="{FF2B5EF4-FFF2-40B4-BE49-F238E27FC236}">
                <a16:creationId xmlns:a16="http://schemas.microsoft.com/office/drawing/2014/main" xmlns="" id="{E33E1E59-3893-B141-6B42-4BC4B48397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8538915"/>
            <a:ext cx="2102504" cy="1365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Picture background">
            <a:extLst>
              <a:ext uri="{FF2B5EF4-FFF2-40B4-BE49-F238E27FC236}">
                <a16:creationId xmlns:a16="http://schemas.microsoft.com/office/drawing/2014/main" xmlns="" id="{7993604A-3ACE-BBB6-0FAB-DFF730DEB3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2" y="1368672"/>
            <a:ext cx="2108349" cy="1461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icture background">
            <a:extLst>
              <a:ext uri="{FF2B5EF4-FFF2-40B4-BE49-F238E27FC236}">
                <a16:creationId xmlns:a16="http://schemas.microsoft.com/office/drawing/2014/main" xmlns="" id="{12B83AEB-E572-1F7C-D556-80691CDD57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1" y="3166"/>
            <a:ext cx="2110878" cy="136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D9DFF967-7916-9BC6-8DB2-1968CA999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22" b="97969" l="2891" r="96641">
                        <a14:foregroundMark x1="27813" y1="12188" x2="21563" y2="15937"/>
                        <a14:foregroundMark x1="21563" y1="15937" x2="11250" y2="30859"/>
                        <a14:foregroundMark x1="11250" y1="30859" x2="7344" y2="46016"/>
                        <a14:foregroundMark x1="7344" y1="46016" x2="7344" y2="49297"/>
                        <a14:foregroundMark x1="11328" y1="28672" x2="7969" y2="35547"/>
                        <a14:foregroundMark x1="7969" y1="35547" x2="6641" y2="43438"/>
                        <a14:foregroundMark x1="6641" y1="43438" x2="7891" y2="51250"/>
                        <a14:foregroundMark x1="7891" y1="51250" x2="8672" y2="52656"/>
                        <a14:foregroundMark x1="32891" y1="32031" x2="38906" y2="35781"/>
                        <a14:foregroundMark x1="38906" y1="35781" x2="64453" y2="39766"/>
                        <a14:foregroundMark x1="55313" y1="41797" x2="59844" y2="47891"/>
                        <a14:foregroundMark x1="59844" y1="47891" x2="65781" y2="51563"/>
                        <a14:foregroundMark x1="65781" y1="51563" x2="66016" y2="52188"/>
                        <a14:foregroundMark x1="48203" y1="37969" x2="53984" y2="50234"/>
                        <a14:foregroundMark x1="19141" y1="85781" x2="25781" y2="90469"/>
                        <a14:foregroundMark x1="25781" y1="90469" x2="54688" y2="95313"/>
                        <a14:foregroundMark x1="43125" y1="94688" x2="49688" y2="97344"/>
                        <a14:foregroundMark x1="49688" y1="97344" x2="57109" y2="97969"/>
                        <a14:foregroundMark x1="57109" y1="97969" x2="63125" y2="97344"/>
                        <a14:foregroundMark x1="63359" y1="96875" x2="71797" y2="95859"/>
                        <a14:foregroundMark x1="71797" y1="95859" x2="87344" y2="78203"/>
                        <a14:foregroundMark x1="87344" y1="78203" x2="96172" y2="63359"/>
                        <a14:foregroundMark x1="96172" y1="63359" x2="97969" y2="55937"/>
                        <a14:foregroundMark x1="97969" y1="55937" x2="97266" y2="40234"/>
                        <a14:foregroundMark x1="97266" y1="40234" x2="94219" y2="32656"/>
                        <a14:foregroundMark x1="94219" y1="32656" x2="82422" y2="17813"/>
                        <a14:foregroundMark x1="44453" y1="7109" x2="59531" y2="8203"/>
                        <a14:foregroundMark x1="53984" y1="5781" x2="46563" y2="5391"/>
                        <a14:foregroundMark x1="46563" y1="5391" x2="29141" y2="10234"/>
                        <a14:foregroundMark x1="29297" y1="9766" x2="33750" y2="7109"/>
                        <a14:foregroundMark x1="28438" y1="7969" x2="34922" y2="5313"/>
                        <a14:foregroundMark x1="34922" y1="5313" x2="35547" y2="5313"/>
                        <a14:foregroundMark x1="32891" y1="5781" x2="44453" y2="3984"/>
                        <a14:foregroundMark x1="40703" y1="3750" x2="47656" y2="3125"/>
                        <a14:foregroundMark x1="47656" y1="3125" x2="49531" y2="3125"/>
                        <a14:foregroundMark x1="46641" y1="2891" x2="55313" y2="3594"/>
                        <a14:foregroundMark x1="50703" y1="3594" x2="64922" y2="6953"/>
                        <a14:foregroundMark x1="64922" y1="6953" x2="65547" y2="7344"/>
                        <a14:foregroundMark x1="54922" y1="2656" x2="69219" y2="6563"/>
                        <a14:foregroundMark x1="69219" y1="6563" x2="73594" y2="10000"/>
                        <a14:foregroundMark x1="52422" y1="2422" x2="72969" y2="13594"/>
                        <a14:foregroundMark x1="72969" y1="13594" x2="76719" y2="19453"/>
                        <a14:foregroundMark x1="76719" y1="19453" x2="77813" y2="20000"/>
                        <a14:foregroundMark x1="65547" y1="7813" x2="78203" y2="14609"/>
                        <a14:foregroundMark x1="78203" y1="14609" x2="84219" y2="24219"/>
                        <a14:foregroundMark x1="67969" y1="5781" x2="74531" y2="8594"/>
                        <a14:foregroundMark x1="74531" y1="8594" x2="92656" y2="29297"/>
                        <a14:foregroundMark x1="76641" y1="11563" x2="82891" y2="14766"/>
                        <a14:foregroundMark x1="82891" y1="14766" x2="85547" y2="17813"/>
                        <a14:foregroundMark x1="85781" y1="28672" x2="90391" y2="33984"/>
                        <a14:foregroundMark x1="90391" y1="33984" x2="94688" y2="57266"/>
                        <a14:foregroundMark x1="94688" y1="57266" x2="83750" y2="76875"/>
                        <a14:foregroundMark x1="91094" y1="36875" x2="96172" y2="43125"/>
                        <a14:foregroundMark x1="96172" y1="43125" x2="96641" y2="44688"/>
                        <a14:foregroundMark x1="94219" y1="36406" x2="94219" y2="36406"/>
                        <a14:foregroundMark x1="62422" y1="92656" x2="69297" y2="91016"/>
                        <a14:foregroundMark x1="69297" y1="91016" x2="75391" y2="87344"/>
                        <a14:foregroundMark x1="75391" y1="87344" x2="77969" y2="84453"/>
                        <a14:foregroundMark x1="54922" y1="93984" x2="66406" y2="92891"/>
                        <a14:foregroundMark x1="16641" y1="82031" x2="25078" y2="87891"/>
                        <a14:foregroundMark x1="25078" y1="87891" x2="32031" y2="90391"/>
                        <a14:foregroundMark x1="32031" y1="90391" x2="37500" y2="94766"/>
                        <a14:foregroundMark x1="37500" y1="94766" x2="47344" y2="97813"/>
                        <a14:foregroundMark x1="1563" y1="50859" x2="6406" y2="67500"/>
                        <a14:foregroundMark x1="6406" y1="67500" x2="19531" y2="84453"/>
                        <a14:foregroundMark x1="8672" y1="29531" x2="3359" y2="35469"/>
                        <a14:foregroundMark x1="3359" y1="35469" x2="2891" y2="58672"/>
                        <a14:foregroundMark x1="2891" y1="58672" x2="11484" y2="80703"/>
                        <a14:foregroundMark x1="11484" y1="80703" x2="22188" y2="89297"/>
                        <a14:foregroundMark x1="3125" y1="30859" x2="18359" y2="15547"/>
                        <a14:foregroundMark x1="18359" y1="15547" x2="25313" y2="13359"/>
                        <a14:foregroundMark x1="25313" y1="13359" x2="25313" y2="13359"/>
                        <a14:foregroundMark x1="7578" y1="25313" x2="23594" y2="9219"/>
                        <a14:foregroundMark x1="23594" y1="9219" x2="24922" y2="10703"/>
                        <a14:foregroundMark x1="24453" y1="91328" x2="43125" y2="975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26220"/>
            <a:ext cx="1119396" cy="1119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311DB4E-781E-3FE0-C221-BBAF3D36ADE9}"/>
              </a:ext>
            </a:extLst>
          </p:cNvPr>
          <p:cNvSpPr txBox="1"/>
          <p:nvPr/>
        </p:nvSpPr>
        <p:spPr>
          <a:xfrm>
            <a:off x="188640" y="-374798"/>
            <a:ext cx="6829357" cy="10575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 </a:t>
            </a:r>
            <a:endParaRPr lang="ru-RU" sz="12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Башҡортостан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Республикаһы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Өфө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районы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муниципаль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районының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Жуков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ауылы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балалар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баҡсаһы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«</a:t>
            </a:r>
            <a:r>
              <a:rPr lang="ru-RU" sz="1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Ҡарлуғас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»</a:t>
            </a:r>
            <a:r>
              <a:rPr lang="ru-RU" sz="1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мәктәпкәсә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белем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биреү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бюджет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учреждениеһы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342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342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endParaRPr lang="ru-RU" sz="1800" dirty="0" smtClean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342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2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342900" algn="ctr">
              <a:spcBef>
                <a:spcPts val="500"/>
              </a:spcBef>
              <a:spcAft>
                <a:spcPts val="500"/>
              </a:spcAft>
            </a:pPr>
            <a:r>
              <a:rPr lang="ba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Методик </a:t>
            </a:r>
            <a:r>
              <a:rPr lang="ba-RU" sz="24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ҡулланма</a:t>
            </a: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2800" b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«</a:t>
            </a:r>
            <a:r>
              <a:rPr lang="ba-RU" sz="2800" b="1" dirty="0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РЕСПУБЛИКА КӨНӨ</a:t>
            </a:r>
            <a:r>
              <a:rPr lang="ba-RU" sz="28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20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2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2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2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2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2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2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ru-RU" sz="12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         </a:t>
            </a: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ba-RU" sz="14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ba-RU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                           Әлимбекова </a:t>
            </a:r>
            <a:r>
              <a:rPr lang="ba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Ира Тәлғәт ҡыҙы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          </a:t>
            </a:r>
            <a:r>
              <a:rPr lang="ba-RU" sz="1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                беренсе </a:t>
            </a:r>
            <a:r>
              <a:rPr lang="ba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категориялы тәрбиәсе</a:t>
            </a: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ba-RU" sz="1400" dirty="0" smtClean="0">
              <a:solidFill>
                <a:srgbClr val="000000"/>
              </a:solidFill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ba-RU" sz="1400" dirty="0">
              <a:solidFill>
                <a:srgbClr val="000000"/>
              </a:solidFill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2023 йыл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20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2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2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2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</p:txBody>
      </p:sp>
      <p:pic>
        <p:nvPicPr>
          <p:cNvPr id="17410" name="Picture 2" descr="C:\Users\user\Desktop\13d28f11-a930-42c3-8603-1360b07b445f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085" y="3873674"/>
            <a:ext cx="3438878" cy="2579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23017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icture background">
            <a:extLst>
              <a:ext uri="{FF2B5EF4-FFF2-40B4-BE49-F238E27FC236}">
                <a16:creationId xmlns:a16="http://schemas.microsoft.com/office/drawing/2014/main" xmlns="" id="{4CEAE9E9-AC31-425C-EAB8-0EC4D5E535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1" y="4201665"/>
            <a:ext cx="2110878" cy="1369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Picture background">
            <a:extLst>
              <a:ext uri="{FF2B5EF4-FFF2-40B4-BE49-F238E27FC236}">
                <a16:creationId xmlns:a16="http://schemas.microsoft.com/office/drawing/2014/main" xmlns="" id="{10566AEF-8A6F-CC97-E6C0-18FF007844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68360" b="36444"/>
          <a:stretch/>
        </p:blipFill>
        <p:spPr bwMode="auto">
          <a:xfrm>
            <a:off x="-23570" y="0"/>
            <a:ext cx="4794261" cy="990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Picture background">
            <a:extLst>
              <a:ext uri="{FF2B5EF4-FFF2-40B4-BE49-F238E27FC236}">
                <a16:creationId xmlns:a16="http://schemas.microsoft.com/office/drawing/2014/main" xmlns="" id="{36FF03D5-AEA6-332C-4145-485319E7AC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2836160"/>
            <a:ext cx="2102504" cy="136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Picture background">
            <a:extLst>
              <a:ext uri="{FF2B5EF4-FFF2-40B4-BE49-F238E27FC236}">
                <a16:creationId xmlns:a16="http://schemas.microsoft.com/office/drawing/2014/main" xmlns="" id="{019C7C11-3AF2-420B-178F-4637107D58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5570874"/>
            <a:ext cx="2102504" cy="1382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Picture background">
            <a:extLst>
              <a:ext uri="{FF2B5EF4-FFF2-40B4-BE49-F238E27FC236}">
                <a16:creationId xmlns:a16="http://schemas.microsoft.com/office/drawing/2014/main" xmlns="" id="{97E108C0-60CD-5964-337A-B34DCB5C52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6953289"/>
            <a:ext cx="2102504" cy="158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Picture background">
            <a:extLst>
              <a:ext uri="{FF2B5EF4-FFF2-40B4-BE49-F238E27FC236}">
                <a16:creationId xmlns:a16="http://schemas.microsoft.com/office/drawing/2014/main" xmlns="" id="{E33E1E59-3893-B141-6B42-4BC4B48397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8538915"/>
            <a:ext cx="2102504" cy="1365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Picture background">
            <a:extLst>
              <a:ext uri="{FF2B5EF4-FFF2-40B4-BE49-F238E27FC236}">
                <a16:creationId xmlns:a16="http://schemas.microsoft.com/office/drawing/2014/main" xmlns="" id="{7993604A-3ACE-BBB6-0FAB-DFF730DEB3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2" y="1368672"/>
            <a:ext cx="2108349" cy="1461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icture background">
            <a:extLst>
              <a:ext uri="{FF2B5EF4-FFF2-40B4-BE49-F238E27FC236}">
                <a16:creationId xmlns:a16="http://schemas.microsoft.com/office/drawing/2014/main" xmlns="" id="{12B83AEB-E572-1F7C-D556-80691CDD57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1" y="3166"/>
            <a:ext cx="2110878" cy="136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D9DFF967-7916-9BC6-8DB2-1968CA999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22" b="97969" l="2891" r="96641">
                        <a14:foregroundMark x1="27813" y1="12188" x2="21563" y2="15937"/>
                        <a14:foregroundMark x1="21563" y1="15937" x2="11250" y2="30859"/>
                        <a14:foregroundMark x1="11250" y1="30859" x2="7344" y2="46016"/>
                        <a14:foregroundMark x1="7344" y1="46016" x2="7344" y2="49297"/>
                        <a14:foregroundMark x1="11328" y1="28672" x2="7969" y2="35547"/>
                        <a14:foregroundMark x1="7969" y1="35547" x2="6641" y2="43438"/>
                        <a14:foregroundMark x1="6641" y1="43438" x2="7891" y2="51250"/>
                        <a14:foregroundMark x1="7891" y1="51250" x2="8672" y2="52656"/>
                        <a14:foregroundMark x1="32891" y1="32031" x2="38906" y2="35781"/>
                        <a14:foregroundMark x1="38906" y1="35781" x2="64453" y2="39766"/>
                        <a14:foregroundMark x1="55313" y1="41797" x2="59844" y2="47891"/>
                        <a14:foregroundMark x1="59844" y1="47891" x2="65781" y2="51563"/>
                        <a14:foregroundMark x1="65781" y1="51563" x2="66016" y2="52188"/>
                        <a14:foregroundMark x1="48203" y1="37969" x2="53984" y2="50234"/>
                        <a14:foregroundMark x1="19141" y1="85781" x2="25781" y2="90469"/>
                        <a14:foregroundMark x1="25781" y1="90469" x2="54688" y2="95313"/>
                        <a14:foregroundMark x1="43125" y1="94688" x2="49688" y2="97344"/>
                        <a14:foregroundMark x1="49688" y1="97344" x2="57109" y2="97969"/>
                        <a14:foregroundMark x1="57109" y1="97969" x2="63125" y2="97344"/>
                        <a14:foregroundMark x1="63359" y1="96875" x2="71797" y2="95859"/>
                        <a14:foregroundMark x1="71797" y1="95859" x2="87344" y2="78203"/>
                        <a14:foregroundMark x1="87344" y1="78203" x2="96172" y2="63359"/>
                        <a14:foregroundMark x1="96172" y1="63359" x2="97969" y2="55937"/>
                        <a14:foregroundMark x1="97969" y1="55937" x2="97266" y2="40234"/>
                        <a14:foregroundMark x1="97266" y1="40234" x2="94219" y2="32656"/>
                        <a14:foregroundMark x1="94219" y1="32656" x2="82422" y2="17813"/>
                        <a14:foregroundMark x1="44453" y1="7109" x2="59531" y2="8203"/>
                        <a14:foregroundMark x1="53984" y1="5781" x2="46563" y2="5391"/>
                        <a14:foregroundMark x1="46563" y1="5391" x2="29141" y2="10234"/>
                        <a14:foregroundMark x1="29297" y1="9766" x2="33750" y2="7109"/>
                        <a14:foregroundMark x1="28438" y1="7969" x2="34922" y2="5313"/>
                        <a14:foregroundMark x1="34922" y1="5313" x2="35547" y2="5313"/>
                        <a14:foregroundMark x1="32891" y1="5781" x2="44453" y2="3984"/>
                        <a14:foregroundMark x1="40703" y1="3750" x2="47656" y2="3125"/>
                        <a14:foregroundMark x1="47656" y1="3125" x2="49531" y2="3125"/>
                        <a14:foregroundMark x1="46641" y1="2891" x2="55313" y2="3594"/>
                        <a14:foregroundMark x1="50703" y1="3594" x2="64922" y2="6953"/>
                        <a14:foregroundMark x1="64922" y1="6953" x2="65547" y2="7344"/>
                        <a14:foregroundMark x1="54922" y1="2656" x2="69219" y2="6563"/>
                        <a14:foregroundMark x1="69219" y1="6563" x2="73594" y2="10000"/>
                        <a14:foregroundMark x1="52422" y1="2422" x2="72969" y2="13594"/>
                        <a14:foregroundMark x1="72969" y1="13594" x2="76719" y2="19453"/>
                        <a14:foregroundMark x1="76719" y1="19453" x2="77813" y2="20000"/>
                        <a14:foregroundMark x1="65547" y1="7813" x2="78203" y2="14609"/>
                        <a14:foregroundMark x1="78203" y1="14609" x2="84219" y2="24219"/>
                        <a14:foregroundMark x1="67969" y1="5781" x2="74531" y2="8594"/>
                        <a14:foregroundMark x1="74531" y1="8594" x2="92656" y2="29297"/>
                        <a14:foregroundMark x1="76641" y1="11563" x2="82891" y2="14766"/>
                        <a14:foregroundMark x1="82891" y1="14766" x2="85547" y2="17813"/>
                        <a14:foregroundMark x1="85781" y1="28672" x2="90391" y2="33984"/>
                        <a14:foregroundMark x1="90391" y1="33984" x2="94688" y2="57266"/>
                        <a14:foregroundMark x1="94688" y1="57266" x2="83750" y2="76875"/>
                        <a14:foregroundMark x1="91094" y1="36875" x2="96172" y2="43125"/>
                        <a14:foregroundMark x1="96172" y1="43125" x2="96641" y2="44688"/>
                        <a14:foregroundMark x1="94219" y1="36406" x2="94219" y2="36406"/>
                        <a14:foregroundMark x1="62422" y1="92656" x2="69297" y2="91016"/>
                        <a14:foregroundMark x1="69297" y1="91016" x2="75391" y2="87344"/>
                        <a14:foregroundMark x1="75391" y1="87344" x2="77969" y2="84453"/>
                        <a14:foregroundMark x1="54922" y1="93984" x2="66406" y2="92891"/>
                        <a14:foregroundMark x1="16641" y1="82031" x2="25078" y2="87891"/>
                        <a14:foregroundMark x1="25078" y1="87891" x2="32031" y2="90391"/>
                        <a14:foregroundMark x1="32031" y1="90391" x2="37500" y2="94766"/>
                        <a14:foregroundMark x1="37500" y1="94766" x2="47344" y2="97813"/>
                        <a14:foregroundMark x1="1563" y1="50859" x2="6406" y2="67500"/>
                        <a14:foregroundMark x1="6406" y1="67500" x2="19531" y2="84453"/>
                        <a14:foregroundMark x1="8672" y1="29531" x2="3359" y2="35469"/>
                        <a14:foregroundMark x1="3359" y1="35469" x2="2891" y2="58672"/>
                        <a14:foregroundMark x1="2891" y1="58672" x2="11484" y2="80703"/>
                        <a14:foregroundMark x1="11484" y1="80703" x2="22188" y2="89297"/>
                        <a14:foregroundMark x1="3125" y1="30859" x2="18359" y2="15547"/>
                        <a14:foregroundMark x1="18359" y1="15547" x2="25313" y2="13359"/>
                        <a14:foregroundMark x1="25313" y1="13359" x2="25313" y2="13359"/>
                        <a14:foregroundMark x1="7578" y1="25313" x2="23594" y2="9219"/>
                        <a14:foregroundMark x1="23594" y1="9219" x2="24922" y2="10703"/>
                        <a14:foregroundMark x1="24453" y1="91328" x2="43125" y2="975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26220"/>
            <a:ext cx="1119396" cy="1119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311DB4E-781E-3FE0-C221-BBAF3D36ADE9}"/>
              </a:ext>
            </a:extLst>
          </p:cNvPr>
          <p:cNvSpPr txBox="1"/>
          <p:nvPr/>
        </p:nvSpPr>
        <p:spPr>
          <a:xfrm>
            <a:off x="188640" y="-374798"/>
            <a:ext cx="6829357" cy="10575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 </a:t>
            </a:r>
            <a:endParaRPr lang="ru-RU" sz="12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Башҡортостан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Республикаһы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Өфө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районы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муниципаль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районының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Жуков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ауылы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балалар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баҡсаһы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«</a:t>
            </a:r>
            <a:r>
              <a:rPr lang="ru-RU" sz="1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Ҡарлуғас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»</a:t>
            </a:r>
            <a:r>
              <a:rPr lang="ru-RU" sz="1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мәктәпкәсә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белем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биреү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бюджет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учреждениеһы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342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342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endParaRPr lang="ru-RU" sz="1800" dirty="0" smtClean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342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2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342900" algn="ctr">
              <a:spcBef>
                <a:spcPts val="500"/>
              </a:spcBef>
              <a:spcAft>
                <a:spcPts val="500"/>
              </a:spcAft>
            </a:pPr>
            <a:r>
              <a:rPr lang="ba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Методик </a:t>
            </a:r>
            <a:r>
              <a:rPr lang="ba-RU" sz="24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ҡулланма</a:t>
            </a: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2800" b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«</a:t>
            </a:r>
            <a:r>
              <a:rPr lang="ba-RU" sz="2800" b="1" dirty="0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РЕСПУБЛИКА КӨНӨ</a:t>
            </a:r>
            <a:r>
              <a:rPr lang="ba-RU" sz="28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20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2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2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2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2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2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2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ru-RU" sz="12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         </a:t>
            </a: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ba-RU" sz="14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ba-RU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                           Әлимбекова </a:t>
            </a:r>
            <a:r>
              <a:rPr lang="ba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Ира Тәлғәт ҡыҙы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          </a:t>
            </a:r>
            <a:r>
              <a:rPr lang="ba-RU" sz="1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                беренсе </a:t>
            </a:r>
            <a:r>
              <a:rPr lang="ba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категориялы тәрбиәсе</a:t>
            </a: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ba-RU" sz="1400" dirty="0" smtClean="0">
              <a:solidFill>
                <a:srgbClr val="000000"/>
              </a:solidFill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ba-RU" sz="1400" dirty="0">
              <a:solidFill>
                <a:srgbClr val="000000"/>
              </a:solidFill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2023 йыл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20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2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2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2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</p:txBody>
      </p:sp>
      <p:pic>
        <p:nvPicPr>
          <p:cNvPr id="17410" name="Picture 2" descr="C:\Users\user\Desktop\13d28f11-a930-42c3-8603-1360b07b445f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085" y="3873674"/>
            <a:ext cx="3438878" cy="2579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9687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icture background">
            <a:extLst>
              <a:ext uri="{FF2B5EF4-FFF2-40B4-BE49-F238E27FC236}">
                <a16:creationId xmlns:a16="http://schemas.microsoft.com/office/drawing/2014/main" xmlns="" id="{4CEAE9E9-AC31-425C-EAB8-0EC4D5E535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1" y="4201665"/>
            <a:ext cx="2110878" cy="1369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Picture background">
            <a:extLst>
              <a:ext uri="{FF2B5EF4-FFF2-40B4-BE49-F238E27FC236}">
                <a16:creationId xmlns:a16="http://schemas.microsoft.com/office/drawing/2014/main" xmlns="" id="{10566AEF-8A6F-CC97-E6C0-18FF007844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68360" b="36444"/>
          <a:stretch/>
        </p:blipFill>
        <p:spPr bwMode="auto">
          <a:xfrm>
            <a:off x="-23570" y="0"/>
            <a:ext cx="4794261" cy="990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Picture background">
            <a:extLst>
              <a:ext uri="{FF2B5EF4-FFF2-40B4-BE49-F238E27FC236}">
                <a16:creationId xmlns:a16="http://schemas.microsoft.com/office/drawing/2014/main" xmlns="" id="{36FF03D5-AEA6-332C-4145-485319E7AC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2836160"/>
            <a:ext cx="2102504" cy="136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Picture background">
            <a:extLst>
              <a:ext uri="{FF2B5EF4-FFF2-40B4-BE49-F238E27FC236}">
                <a16:creationId xmlns:a16="http://schemas.microsoft.com/office/drawing/2014/main" xmlns="" id="{019C7C11-3AF2-420B-178F-4637107D58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5570874"/>
            <a:ext cx="2102504" cy="1382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Picture background">
            <a:extLst>
              <a:ext uri="{FF2B5EF4-FFF2-40B4-BE49-F238E27FC236}">
                <a16:creationId xmlns:a16="http://schemas.microsoft.com/office/drawing/2014/main" xmlns="" id="{97E108C0-60CD-5964-337A-B34DCB5C52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6953289"/>
            <a:ext cx="2102504" cy="158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Picture background">
            <a:extLst>
              <a:ext uri="{FF2B5EF4-FFF2-40B4-BE49-F238E27FC236}">
                <a16:creationId xmlns:a16="http://schemas.microsoft.com/office/drawing/2014/main" xmlns="" id="{E33E1E59-3893-B141-6B42-4BC4B48397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8538915"/>
            <a:ext cx="2102504" cy="1365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Picture background">
            <a:extLst>
              <a:ext uri="{FF2B5EF4-FFF2-40B4-BE49-F238E27FC236}">
                <a16:creationId xmlns:a16="http://schemas.microsoft.com/office/drawing/2014/main" xmlns="" id="{7993604A-3ACE-BBB6-0FAB-DFF730DEB3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2" y="1368672"/>
            <a:ext cx="2108349" cy="1461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icture background">
            <a:extLst>
              <a:ext uri="{FF2B5EF4-FFF2-40B4-BE49-F238E27FC236}">
                <a16:creationId xmlns:a16="http://schemas.microsoft.com/office/drawing/2014/main" xmlns="" id="{12B83AEB-E572-1F7C-D556-80691CDD57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1" y="3166"/>
            <a:ext cx="2110878" cy="136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D9DFF967-7916-9BC6-8DB2-1968CA999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22" b="97969" l="2891" r="96641">
                        <a14:foregroundMark x1="27813" y1="12188" x2="21563" y2="15937"/>
                        <a14:foregroundMark x1="21563" y1="15937" x2="11250" y2="30859"/>
                        <a14:foregroundMark x1="11250" y1="30859" x2="7344" y2="46016"/>
                        <a14:foregroundMark x1="7344" y1="46016" x2="7344" y2="49297"/>
                        <a14:foregroundMark x1="11328" y1="28672" x2="7969" y2="35547"/>
                        <a14:foregroundMark x1="7969" y1="35547" x2="6641" y2="43438"/>
                        <a14:foregroundMark x1="6641" y1="43438" x2="7891" y2="51250"/>
                        <a14:foregroundMark x1="7891" y1="51250" x2="8672" y2="52656"/>
                        <a14:foregroundMark x1="32891" y1="32031" x2="38906" y2="35781"/>
                        <a14:foregroundMark x1="38906" y1="35781" x2="64453" y2="39766"/>
                        <a14:foregroundMark x1="55313" y1="41797" x2="59844" y2="47891"/>
                        <a14:foregroundMark x1="59844" y1="47891" x2="65781" y2="51563"/>
                        <a14:foregroundMark x1="65781" y1="51563" x2="66016" y2="52188"/>
                        <a14:foregroundMark x1="48203" y1="37969" x2="53984" y2="50234"/>
                        <a14:foregroundMark x1="19141" y1="85781" x2="25781" y2="90469"/>
                        <a14:foregroundMark x1="25781" y1="90469" x2="54688" y2="95313"/>
                        <a14:foregroundMark x1="43125" y1="94688" x2="49688" y2="97344"/>
                        <a14:foregroundMark x1="49688" y1="97344" x2="57109" y2="97969"/>
                        <a14:foregroundMark x1="57109" y1="97969" x2="63125" y2="97344"/>
                        <a14:foregroundMark x1="63359" y1="96875" x2="71797" y2="95859"/>
                        <a14:foregroundMark x1="71797" y1="95859" x2="87344" y2="78203"/>
                        <a14:foregroundMark x1="87344" y1="78203" x2="96172" y2="63359"/>
                        <a14:foregroundMark x1="96172" y1="63359" x2="97969" y2="55937"/>
                        <a14:foregroundMark x1="97969" y1="55937" x2="97266" y2="40234"/>
                        <a14:foregroundMark x1="97266" y1="40234" x2="94219" y2="32656"/>
                        <a14:foregroundMark x1="94219" y1="32656" x2="82422" y2="17813"/>
                        <a14:foregroundMark x1="44453" y1="7109" x2="59531" y2="8203"/>
                        <a14:foregroundMark x1="53984" y1="5781" x2="46563" y2="5391"/>
                        <a14:foregroundMark x1="46563" y1="5391" x2="29141" y2="10234"/>
                        <a14:foregroundMark x1="29297" y1="9766" x2="33750" y2="7109"/>
                        <a14:foregroundMark x1="28438" y1="7969" x2="34922" y2="5313"/>
                        <a14:foregroundMark x1="34922" y1="5313" x2="35547" y2="5313"/>
                        <a14:foregroundMark x1="32891" y1="5781" x2="44453" y2="3984"/>
                        <a14:foregroundMark x1="40703" y1="3750" x2="47656" y2="3125"/>
                        <a14:foregroundMark x1="47656" y1="3125" x2="49531" y2="3125"/>
                        <a14:foregroundMark x1="46641" y1="2891" x2="55313" y2="3594"/>
                        <a14:foregroundMark x1="50703" y1="3594" x2="64922" y2="6953"/>
                        <a14:foregroundMark x1="64922" y1="6953" x2="65547" y2="7344"/>
                        <a14:foregroundMark x1="54922" y1="2656" x2="69219" y2="6563"/>
                        <a14:foregroundMark x1="69219" y1="6563" x2="73594" y2="10000"/>
                        <a14:foregroundMark x1="52422" y1="2422" x2="72969" y2="13594"/>
                        <a14:foregroundMark x1="72969" y1="13594" x2="76719" y2="19453"/>
                        <a14:foregroundMark x1="76719" y1="19453" x2="77813" y2="20000"/>
                        <a14:foregroundMark x1="65547" y1="7813" x2="78203" y2="14609"/>
                        <a14:foregroundMark x1="78203" y1="14609" x2="84219" y2="24219"/>
                        <a14:foregroundMark x1="67969" y1="5781" x2="74531" y2="8594"/>
                        <a14:foregroundMark x1="74531" y1="8594" x2="92656" y2="29297"/>
                        <a14:foregroundMark x1="76641" y1="11563" x2="82891" y2="14766"/>
                        <a14:foregroundMark x1="82891" y1="14766" x2="85547" y2="17813"/>
                        <a14:foregroundMark x1="85781" y1="28672" x2="90391" y2="33984"/>
                        <a14:foregroundMark x1="90391" y1="33984" x2="94688" y2="57266"/>
                        <a14:foregroundMark x1="94688" y1="57266" x2="83750" y2="76875"/>
                        <a14:foregroundMark x1="91094" y1="36875" x2="96172" y2="43125"/>
                        <a14:foregroundMark x1="96172" y1="43125" x2="96641" y2="44688"/>
                        <a14:foregroundMark x1="94219" y1="36406" x2="94219" y2="36406"/>
                        <a14:foregroundMark x1="62422" y1="92656" x2="69297" y2="91016"/>
                        <a14:foregroundMark x1="69297" y1="91016" x2="75391" y2="87344"/>
                        <a14:foregroundMark x1="75391" y1="87344" x2="77969" y2="84453"/>
                        <a14:foregroundMark x1="54922" y1="93984" x2="66406" y2="92891"/>
                        <a14:foregroundMark x1="16641" y1="82031" x2="25078" y2="87891"/>
                        <a14:foregroundMark x1="25078" y1="87891" x2="32031" y2="90391"/>
                        <a14:foregroundMark x1="32031" y1="90391" x2="37500" y2="94766"/>
                        <a14:foregroundMark x1="37500" y1="94766" x2="47344" y2="97813"/>
                        <a14:foregroundMark x1="1563" y1="50859" x2="6406" y2="67500"/>
                        <a14:foregroundMark x1="6406" y1="67500" x2="19531" y2="84453"/>
                        <a14:foregroundMark x1="8672" y1="29531" x2="3359" y2="35469"/>
                        <a14:foregroundMark x1="3359" y1="35469" x2="2891" y2="58672"/>
                        <a14:foregroundMark x1="2891" y1="58672" x2="11484" y2="80703"/>
                        <a14:foregroundMark x1="11484" y1="80703" x2="22188" y2="89297"/>
                        <a14:foregroundMark x1="3125" y1="30859" x2="18359" y2="15547"/>
                        <a14:foregroundMark x1="18359" y1="15547" x2="25313" y2="13359"/>
                        <a14:foregroundMark x1="25313" y1="13359" x2="25313" y2="13359"/>
                        <a14:foregroundMark x1="7578" y1="25313" x2="23594" y2="9219"/>
                        <a14:foregroundMark x1="23594" y1="9219" x2="24922" y2="10703"/>
                        <a14:foregroundMark x1="24453" y1="91328" x2="43125" y2="975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26220"/>
            <a:ext cx="1119396" cy="1119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311DB4E-781E-3FE0-C221-BBAF3D36ADE9}"/>
              </a:ext>
            </a:extLst>
          </p:cNvPr>
          <p:cNvSpPr txBox="1"/>
          <p:nvPr/>
        </p:nvSpPr>
        <p:spPr>
          <a:xfrm>
            <a:off x="200043" y="-442459"/>
            <a:ext cx="5767115" cy="10333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</a:p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Башҡортостан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Республикаһы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Өфө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районы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муниципаль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районының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Жуков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ауылы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балалар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баҡсаһы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«</a:t>
            </a:r>
            <a:r>
              <a:rPr lang="ru-RU" sz="1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Ҡарлуғас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»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мәктәпкәсә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белем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биреү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бюджет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учреждениеһы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 </a:t>
            </a: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ba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Методик </a:t>
            </a:r>
            <a:r>
              <a:rPr lang="ba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ҡулланма</a:t>
            </a:r>
            <a:endParaRPr lang="ru-RU" sz="20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24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«8-СЕ МАРТ БАЙРАМЫ</a:t>
            </a:r>
            <a:r>
              <a:rPr lang="ba-RU" sz="24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ba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ba-RU" dirty="0"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ba-RU" sz="16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ba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                      </a:t>
            </a: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endParaRPr lang="ba-RU" sz="1600" dirty="0">
              <a:solidFill>
                <a:srgbClr val="000000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ba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                     Шәмсетдинова Ильмира Рамиль </a:t>
            </a:r>
            <a:r>
              <a:rPr lang="ba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ҡыҙы</a:t>
            </a:r>
            <a:r>
              <a:rPr lang="ba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ba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</a:t>
            </a:r>
            <a:r>
              <a:rPr lang="ba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юғары категориялы тәрбиәсе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ba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ba-RU" sz="16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2023 </a:t>
            </a:r>
            <a:r>
              <a:rPr lang="ba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йыл</a:t>
            </a:r>
            <a:endParaRPr lang="ru-RU" sz="16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  <a:endParaRPr lang="ru-RU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7F3257AC-32E7-B232-104A-908187B607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8779" y="3906894"/>
            <a:ext cx="3698227" cy="26465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314" name="Picture 2" descr="C:\Users\user\Desktop\c9339381-d7e0-4211-9734-27268055888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384" y="3917379"/>
            <a:ext cx="3635622" cy="2636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C:\Users\user\Desktop\c15ba68d-fde0-4be7-afb8-5e5d08aa75b4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7256" y="3917378"/>
            <a:ext cx="3570864" cy="2636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49636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icture background">
            <a:extLst>
              <a:ext uri="{FF2B5EF4-FFF2-40B4-BE49-F238E27FC236}">
                <a16:creationId xmlns:a16="http://schemas.microsoft.com/office/drawing/2014/main" xmlns="" id="{4CEAE9E9-AC31-425C-EAB8-0EC4D5E535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1" y="4201665"/>
            <a:ext cx="2110878" cy="1369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Picture background">
            <a:extLst>
              <a:ext uri="{FF2B5EF4-FFF2-40B4-BE49-F238E27FC236}">
                <a16:creationId xmlns:a16="http://schemas.microsoft.com/office/drawing/2014/main" xmlns="" id="{10566AEF-8A6F-CC97-E6C0-18FF007844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68360" b="36444"/>
          <a:stretch/>
        </p:blipFill>
        <p:spPr bwMode="auto">
          <a:xfrm>
            <a:off x="-23570" y="0"/>
            <a:ext cx="4794261" cy="990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Picture background">
            <a:extLst>
              <a:ext uri="{FF2B5EF4-FFF2-40B4-BE49-F238E27FC236}">
                <a16:creationId xmlns:a16="http://schemas.microsoft.com/office/drawing/2014/main" xmlns="" id="{36FF03D5-AEA6-332C-4145-485319E7AC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2836160"/>
            <a:ext cx="2102504" cy="136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Picture background">
            <a:extLst>
              <a:ext uri="{FF2B5EF4-FFF2-40B4-BE49-F238E27FC236}">
                <a16:creationId xmlns:a16="http://schemas.microsoft.com/office/drawing/2014/main" xmlns="" id="{019C7C11-3AF2-420B-178F-4637107D58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5570874"/>
            <a:ext cx="2102504" cy="1382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Picture background">
            <a:extLst>
              <a:ext uri="{FF2B5EF4-FFF2-40B4-BE49-F238E27FC236}">
                <a16:creationId xmlns:a16="http://schemas.microsoft.com/office/drawing/2014/main" xmlns="" id="{97E108C0-60CD-5964-337A-B34DCB5C52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6953289"/>
            <a:ext cx="2102504" cy="158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Picture background">
            <a:extLst>
              <a:ext uri="{FF2B5EF4-FFF2-40B4-BE49-F238E27FC236}">
                <a16:creationId xmlns:a16="http://schemas.microsoft.com/office/drawing/2014/main" xmlns="" id="{E33E1E59-3893-B141-6B42-4BC4B48397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8538915"/>
            <a:ext cx="2102504" cy="1365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Picture background">
            <a:extLst>
              <a:ext uri="{FF2B5EF4-FFF2-40B4-BE49-F238E27FC236}">
                <a16:creationId xmlns:a16="http://schemas.microsoft.com/office/drawing/2014/main" xmlns="" id="{7993604A-3ACE-BBB6-0FAB-DFF730DEB3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2" y="1368672"/>
            <a:ext cx="2108349" cy="1461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icture background">
            <a:extLst>
              <a:ext uri="{FF2B5EF4-FFF2-40B4-BE49-F238E27FC236}">
                <a16:creationId xmlns:a16="http://schemas.microsoft.com/office/drawing/2014/main" xmlns="" id="{12B83AEB-E572-1F7C-D556-80691CDD57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1" y="3166"/>
            <a:ext cx="2110878" cy="136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D9DFF967-7916-9BC6-8DB2-1968CA999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22" b="97969" l="2891" r="96641">
                        <a14:foregroundMark x1="27813" y1="12188" x2="21563" y2="15937"/>
                        <a14:foregroundMark x1="21563" y1="15937" x2="11250" y2="30859"/>
                        <a14:foregroundMark x1="11250" y1="30859" x2="7344" y2="46016"/>
                        <a14:foregroundMark x1="7344" y1="46016" x2="7344" y2="49297"/>
                        <a14:foregroundMark x1="11328" y1="28672" x2="7969" y2="35547"/>
                        <a14:foregroundMark x1="7969" y1="35547" x2="6641" y2="43438"/>
                        <a14:foregroundMark x1="6641" y1="43438" x2="7891" y2="51250"/>
                        <a14:foregroundMark x1="7891" y1="51250" x2="8672" y2="52656"/>
                        <a14:foregroundMark x1="32891" y1="32031" x2="38906" y2="35781"/>
                        <a14:foregroundMark x1="38906" y1="35781" x2="64453" y2="39766"/>
                        <a14:foregroundMark x1="55313" y1="41797" x2="59844" y2="47891"/>
                        <a14:foregroundMark x1="59844" y1="47891" x2="65781" y2="51563"/>
                        <a14:foregroundMark x1="65781" y1="51563" x2="66016" y2="52188"/>
                        <a14:foregroundMark x1="48203" y1="37969" x2="53984" y2="50234"/>
                        <a14:foregroundMark x1="19141" y1="85781" x2="25781" y2="90469"/>
                        <a14:foregroundMark x1="25781" y1="90469" x2="54688" y2="95313"/>
                        <a14:foregroundMark x1="43125" y1="94688" x2="49688" y2="97344"/>
                        <a14:foregroundMark x1="49688" y1="97344" x2="57109" y2="97969"/>
                        <a14:foregroundMark x1="57109" y1="97969" x2="63125" y2="97344"/>
                        <a14:foregroundMark x1="63359" y1="96875" x2="71797" y2="95859"/>
                        <a14:foregroundMark x1="71797" y1="95859" x2="87344" y2="78203"/>
                        <a14:foregroundMark x1="87344" y1="78203" x2="96172" y2="63359"/>
                        <a14:foregroundMark x1="96172" y1="63359" x2="97969" y2="55937"/>
                        <a14:foregroundMark x1="97969" y1="55937" x2="97266" y2="40234"/>
                        <a14:foregroundMark x1="97266" y1="40234" x2="94219" y2="32656"/>
                        <a14:foregroundMark x1="94219" y1="32656" x2="82422" y2="17813"/>
                        <a14:foregroundMark x1="44453" y1="7109" x2="59531" y2="8203"/>
                        <a14:foregroundMark x1="53984" y1="5781" x2="46563" y2="5391"/>
                        <a14:foregroundMark x1="46563" y1="5391" x2="29141" y2="10234"/>
                        <a14:foregroundMark x1="29297" y1="9766" x2="33750" y2="7109"/>
                        <a14:foregroundMark x1="28438" y1="7969" x2="34922" y2="5313"/>
                        <a14:foregroundMark x1="34922" y1="5313" x2="35547" y2="5313"/>
                        <a14:foregroundMark x1="32891" y1="5781" x2="44453" y2="3984"/>
                        <a14:foregroundMark x1="40703" y1="3750" x2="47656" y2="3125"/>
                        <a14:foregroundMark x1="47656" y1="3125" x2="49531" y2="3125"/>
                        <a14:foregroundMark x1="46641" y1="2891" x2="55313" y2="3594"/>
                        <a14:foregroundMark x1="50703" y1="3594" x2="64922" y2="6953"/>
                        <a14:foregroundMark x1="64922" y1="6953" x2="65547" y2="7344"/>
                        <a14:foregroundMark x1="54922" y1="2656" x2="69219" y2="6563"/>
                        <a14:foregroundMark x1="69219" y1="6563" x2="73594" y2="10000"/>
                        <a14:foregroundMark x1="52422" y1="2422" x2="72969" y2="13594"/>
                        <a14:foregroundMark x1="72969" y1="13594" x2="76719" y2="19453"/>
                        <a14:foregroundMark x1="76719" y1="19453" x2="77813" y2="20000"/>
                        <a14:foregroundMark x1="65547" y1="7813" x2="78203" y2="14609"/>
                        <a14:foregroundMark x1="78203" y1="14609" x2="84219" y2="24219"/>
                        <a14:foregroundMark x1="67969" y1="5781" x2="74531" y2="8594"/>
                        <a14:foregroundMark x1="74531" y1="8594" x2="92656" y2="29297"/>
                        <a14:foregroundMark x1="76641" y1="11563" x2="82891" y2="14766"/>
                        <a14:foregroundMark x1="82891" y1="14766" x2="85547" y2="17813"/>
                        <a14:foregroundMark x1="85781" y1="28672" x2="90391" y2="33984"/>
                        <a14:foregroundMark x1="90391" y1="33984" x2="94688" y2="57266"/>
                        <a14:foregroundMark x1="94688" y1="57266" x2="83750" y2="76875"/>
                        <a14:foregroundMark x1="91094" y1="36875" x2="96172" y2="43125"/>
                        <a14:foregroundMark x1="96172" y1="43125" x2="96641" y2="44688"/>
                        <a14:foregroundMark x1="94219" y1="36406" x2="94219" y2="36406"/>
                        <a14:foregroundMark x1="62422" y1="92656" x2="69297" y2="91016"/>
                        <a14:foregroundMark x1="69297" y1="91016" x2="75391" y2="87344"/>
                        <a14:foregroundMark x1="75391" y1="87344" x2="77969" y2="84453"/>
                        <a14:foregroundMark x1="54922" y1="93984" x2="66406" y2="92891"/>
                        <a14:foregroundMark x1="16641" y1="82031" x2="25078" y2="87891"/>
                        <a14:foregroundMark x1="25078" y1="87891" x2="32031" y2="90391"/>
                        <a14:foregroundMark x1="32031" y1="90391" x2="37500" y2="94766"/>
                        <a14:foregroundMark x1="37500" y1="94766" x2="47344" y2="97813"/>
                        <a14:foregroundMark x1="1563" y1="50859" x2="6406" y2="67500"/>
                        <a14:foregroundMark x1="6406" y1="67500" x2="19531" y2="84453"/>
                        <a14:foregroundMark x1="8672" y1="29531" x2="3359" y2="35469"/>
                        <a14:foregroundMark x1="3359" y1="35469" x2="2891" y2="58672"/>
                        <a14:foregroundMark x1="2891" y1="58672" x2="11484" y2="80703"/>
                        <a14:foregroundMark x1="11484" y1="80703" x2="22188" y2="89297"/>
                        <a14:foregroundMark x1="3125" y1="30859" x2="18359" y2="15547"/>
                        <a14:foregroundMark x1="18359" y1="15547" x2="25313" y2="13359"/>
                        <a14:foregroundMark x1="25313" y1="13359" x2="25313" y2="13359"/>
                        <a14:foregroundMark x1="7578" y1="25313" x2="23594" y2="9219"/>
                        <a14:foregroundMark x1="23594" y1="9219" x2="24922" y2="10703"/>
                        <a14:foregroundMark x1="24453" y1="91328" x2="43125" y2="975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26220"/>
            <a:ext cx="1119396" cy="1119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311DB4E-781E-3FE0-C221-BBAF3D36ADE9}"/>
              </a:ext>
            </a:extLst>
          </p:cNvPr>
          <p:cNvSpPr txBox="1"/>
          <p:nvPr/>
        </p:nvSpPr>
        <p:spPr>
          <a:xfrm>
            <a:off x="200043" y="-442459"/>
            <a:ext cx="5767115" cy="10579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</a:p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Башҡортостан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Республикаһы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Өфө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районы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муниципаль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районының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Жуков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ауылы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балалар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баҡсаһы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«</a:t>
            </a:r>
            <a:r>
              <a:rPr lang="ru-RU" sz="1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Ҡарлуғас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»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мәктәпкәсә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белем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биреү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бюджет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учреждениеһы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 </a:t>
            </a: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ba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Методик </a:t>
            </a:r>
            <a:r>
              <a:rPr lang="ba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ҡулланма</a:t>
            </a:r>
            <a:endParaRPr lang="ru-RU" sz="20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«</a:t>
            </a:r>
            <a:r>
              <a:rPr lang="ba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КӨҘ БАЙРАМЫ</a:t>
            </a:r>
            <a:r>
              <a:rPr lang="ba-RU" sz="28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ba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ba-RU" dirty="0"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ba-RU" sz="16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ba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                      </a:t>
            </a: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endParaRPr lang="ba-RU" sz="1600" dirty="0">
              <a:solidFill>
                <a:srgbClr val="000000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ba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                     Шәмсетдинова Ильмира Рамиль </a:t>
            </a:r>
            <a:r>
              <a:rPr lang="ba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ҡыҙы</a:t>
            </a:r>
            <a:r>
              <a:rPr lang="ba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ba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</a:t>
            </a:r>
            <a:r>
              <a:rPr lang="ba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юғары категориялы тәрбиәсе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ba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ba-RU" sz="16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2023 </a:t>
            </a:r>
            <a:r>
              <a:rPr lang="ba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йыл</a:t>
            </a:r>
            <a:endParaRPr lang="ru-RU" sz="16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  <a:endParaRPr lang="ru-RU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7F3257AC-32E7-B232-104A-908187B607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8779" y="3906894"/>
            <a:ext cx="3698227" cy="26465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314" name="Picture 2" descr="C:\Users\user\Desktop\c9339381-d7e0-4211-9734-27268055888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384" y="3917379"/>
            <a:ext cx="3635622" cy="2636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C:\Users\user\Desktop\ea7951df-52f9-4bf3-875e-02259c20f9d5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687" y="3942379"/>
            <a:ext cx="3573016" cy="2611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43779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icture background">
            <a:extLst>
              <a:ext uri="{FF2B5EF4-FFF2-40B4-BE49-F238E27FC236}">
                <a16:creationId xmlns:a16="http://schemas.microsoft.com/office/drawing/2014/main" xmlns="" id="{4CEAE9E9-AC31-425C-EAB8-0EC4D5E535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1" y="4201665"/>
            <a:ext cx="2110878" cy="1369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Picture background">
            <a:extLst>
              <a:ext uri="{FF2B5EF4-FFF2-40B4-BE49-F238E27FC236}">
                <a16:creationId xmlns:a16="http://schemas.microsoft.com/office/drawing/2014/main" xmlns="" id="{10566AEF-8A6F-CC97-E6C0-18FF007844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68360" b="36444"/>
          <a:stretch/>
        </p:blipFill>
        <p:spPr bwMode="auto">
          <a:xfrm>
            <a:off x="-23570" y="0"/>
            <a:ext cx="4794261" cy="990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Picture background">
            <a:extLst>
              <a:ext uri="{FF2B5EF4-FFF2-40B4-BE49-F238E27FC236}">
                <a16:creationId xmlns:a16="http://schemas.microsoft.com/office/drawing/2014/main" xmlns="" id="{36FF03D5-AEA6-332C-4145-485319E7AC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2836160"/>
            <a:ext cx="2102504" cy="136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Picture background">
            <a:extLst>
              <a:ext uri="{FF2B5EF4-FFF2-40B4-BE49-F238E27FC236}">
                <a16:creationId xmlns:a16="http://schemas.microsoft.com/office/drawing/2014/main" xmlns="" id="{019C7C11-3AF2-420B-178F-4637107D58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5570874"/>
            <a:ext cx="2102504" cy="1382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Picture background">
            <a:extLst>
              <a:ext uri="{FF2B5EF4-FFF2-40B4-BE49-F238E27FC236}">
                <a16:creationId xmlns:a16="http://schemas.microsoft.com/office/drawing/2014/main" xmlns="" id="{97E108C0-60CD-5964-337A-B34DCB5C52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6953289"/>
            <a:ext cx="2102504" cy="158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Picture background">
            <a:extLst>
              <a:ext uri="{FF2B5EF4-FFF2-40B4-BE49-F238E27FC236}">
                <a16:creationId xmlns:a16="http://schemas.microsoft.com/office/drawing/2014/main" xmlns="" id="{E33E1E59-3893-B141-6B42-4BC4B48397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8538915"/>
            <a:ext cx="2102504" cy="1365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Picture background">
            <a:extLst>
              <a:ext uri="{FF2B5EF4-FFF2-40B4-BE49-F238E27FC236}">
                <a16:creationId xmlns:a16="http://schemas.microsoft.com/office/drawing/2014/main" xmlns="" id="{7993604A-3ACE-BBB6-0FAB-DFF730DEB3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2" y="1368672"/>
            <a:ext cx="2108349" cy="1461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icture background">
            <a:extLst>
              <a:ext uri="{FF2B5EF4-FFF2-40B4-BE49-F238E27FC236}">
                <a16:creationId xmlns:a16="http://schemas.microsoft.com/office/drawing/2014/main" xmlns="" id="{12B83AEB-E572-1F7C-D556-80691CDD57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1" y="3166"/>
            <a:ext cx="2110878" cy="136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D9DFF967-7916-9BC6-8DB2-1968CA999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22" b="97969" l="2891" r="96641">
                        <a14:foregroundMark x1="27813" y1="12188" x2="21563" y2="15937"/>
                        <a14:foregroundMark x1="21563" y1="15937" x2="11250" y2="30859"/>
                        <a14:foregroundMark x1="11250" y1="30859" x2="7344" y2="46016"/>
                        <a14:foregroundMark x1="7344" y1="46016" x2="7344" y2="49297"/>
                        <a14:foregroundMark x1="11328" y1="28672" x2="7969" y2="35547"/>
                        <a14:foregroundMark x1="7969" y1="35547" x2="6641" y2="43438"/>
                        <a14:foregroundMark x1="6641" y1="43438" x2="7891" y2="51250"/>
                        <a14:foregroundMark x1="7891" y1="51250" x2="8672" y2="52656"/>
                        <a14:foregroundMark x1="32891" y1="32031" x2="38906" y2="35781"/>
                        <a14:foregroundMark x1="38906" y1="35781" x2="64453" y2="39766"/>
                        <a14:foregroundMark x1="55313" y1="41797" x2="59844" y2="47891"/>
                        <a14:foregroundMark x1="59844" y1="47891" x2="65781" y2="51563"/>
                        <a14:foregroundMark x1="65781" y1="51563" x2="66016" y2="52188"/>
                        <a14:foregroundMark x1="48203" y1="37969" x2="53984" y2="50234"/>
                        <a14:foregroundMark x1="19141" y1="85781" x2="25781" y2="90469"/>
                        <a14:foregroundMark x1="25781" y1="90469" x2="54688" y2="95313"/>
                        <a14:foregroundMark x1="43125" y1="94688" x2="49688" y2="97344"/>
                        <a14:foregroundMark x1="49688" y1="97344" x2="57109" y2="97969"/>
                        <a14:foregroundMark x1="57109" y1="97969" x2="63125" y2="97344"/>
                        <a14:foregroundMark x1="63359" y1="96875" x2="71797" y2="95859"/>
                        <a14:foregroundMark x1="71797" y1="95859" x2="87344" y2="78203"/>
                        <a14:foregroundMark x1="87344" y1="78203" x2="96172" y2="63359"/>
                        <a14:foregroundMark x1="96172" y1="63359" x2="97969" y2="55937"/>
                        <a14:foregroundMark x1="97969" y1="55937" x2="97266" y2="40234"/>
                        <a14:foregroundMark x1="97266" y1="40234" x2="94219" y2="32656"/>
                        <a14:foregroundMark x1="94219" y1="32656" x2="82422" y2="17813"/>
                        <a14:foregroundMark x1="44453" y1="7109" x2="59531" y2="8203"/>
                        <a14:foregroundMark x1="53984" y1="5781" x2="46563" y2="5391"/>
                        <a14:foregroundMark x1="46563" y1="5391" x2="29141" y2="10234"/>
                        <a14:foregroundMark x1="29297" y1="9766" x2="33750" y2="7109"/>
                        <a14:foregroundMark x1="28438" y1="7969" x2="34922" y2="5313"/>
                        <a14:foregroundMark x1="34922" y1="5313" x2="35547" y2="5313"/>
                        <a14:foregroundMark x1="32891" y1="5781" x2="44453" y2="3984"/>
                        <a14:foregroundMark x1="40703" y1="3750" x2="47656" y2="3125"/>
                        <a14:foregroundMark x1="47656" y1="3125" x2="49531" y2="3125"/>
                        <a14:foregroundMark x1="46641" y1="2891" x2="55313" y2="3594"/>
                        <a14:foregroundMark x1="50703" y1="3594" x2="64922" y2="6953"/>
                        <a14:foregroundMark x1="64922" y1="6953" x2="65547" y2="7344"/>
                        <a14:foregroundMark x1="54922" y1="2656" x2="69219" y2="6563"/>
                        <a14:foregroundMark x1="69219" y1="6563" x2="73594" y2="10000"/>
                        <a14:foregroundMark x1="52422" y1="2422" x2="72969" y2="13594"/>
                        <a14:foregroundMark x1="72969" y1="13594" x2="76719" y2="19453"/>
                        <a14:foregroundMark x1="76719" y1="19453" x2="77813" y2="20000"/>
                        <a14:foregroundMark x1="65547" y1="7813" x2="78203" y2="14609"/>
                        <a14:foregroundMark x1="78203" y1="14609" x2="84219" y2="24219"/>
                        <a14:foregroundMark x1="67969" y1="5781" x2="74531" y2="8594"/>
                        <a14:foregroundMark x1="74531" y1="8594" x2="92656" y2="29297"/>
                        <a14:foregroundMark x1="76641" y1="11563" x2="82891" y2="14766"/>
                        <a14:foregroundMark x1="82891" y1="14766" x2="85547" y2="17813"/>
                        <a14:foregroundMark x1="85781" y1="28672" x2="90391" y2="33984"/>
                        <a14:foregroundMark x1="90391" y1="33984" x2="94688" y2="57266"/>
                        <a14:foregroundMark x1="94688" y1="57266" x2="83750" y2="76875"/>
                        <a14:foregroundMark x1="91094" y1="36875" x2="96172" y2="43125"/>
                        <a14:foregroundMark x1="96172" y1="43125" x2="96641" y2="44688"/>
                        <a14:foregroundMark x1="94219" y1="36406" x2="94219" y2="36406"/>
                        <a14:foregroundMark x1="62422" y1="92656" x2="69297" y2="91016"/>
                        <a14:foregroundMark x1="69297" y1="91016" x2="75391" y2="87344"/>
                        <a14:foregroundMark x1="75391" y1="87344" x2="77969" y2="84453"/>
                        <a14:foregroundMark x1="54922" y1="93984" x2="66406" y2="92891"/>
                        <a14:foregroundMark x1="16641" y1="82031" x2="25078" y2="87891"/>
                        <a14:foregroundMark x1="25078" y1="87891" x2="32031" y2="90391"/>
                        <a14:foregroundMark x1="32031" y1="90391" x2="37500" y2="94766"/>
                        <a14:foregroundMark x1="37500" y1="94766" x2="47344" y2="97813"/>
                        <a14:foregroundMark x1="1563" y1="50859" x2="6406" y2="67500"/>
                        <a14:foregroundMark x1="6406" y1="67500" x2="19531" y2="84453"/>
                        <a14:foregroundMark x1="8672" y1="29531" x2="3359" y2="35469"/>
                        <a14:foregroundMark x1="3359" y1="35469" x2="2891" y2="58672"/>
                        <a14:foregroundMark x1="2891" y1="58672" x2="11484" y2="80703"/>
                        <a14:foregroundMark x1="11484" y1="80703" x2="22188" y2="89297"/>
                        <a14:foregroundMark x1="3125" y1="30859" x2="18359" y2="15547"/>
                        <a14:foregroundMark x1="18359" y1="15547" x2="25313" y2="13359"/>
                        <a14:foregroundMark x1="25313" y1="13359" x2="25313" y2="13359"/>
                        <a14:foregroundMark x1="7578" y1="25313" x2="23594" y2="9219"/>
                        <a14:foregroundMark x1="23594" y1="9219" x2="24922" y2="10703"/>
                        <a14:foregroundMark x1="24453" y1="91328" x2="43125" y2="975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26220"/>
            <a:ext cx="1119396" cy="1119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311DB4E-781E-3FE0-C221-BBAF3D36ADE9}"/>
              </a:ext>
            </a:extLst>
          </p:cNvPr>
          <p:cNvSpPr txBox="1"/>
          <p:nvPr/>
        </p:nvSpPr>
        <p:spPr>
          <a:xfrm>
            <a:off x="200043" y="-442459"/>
            <a:ext cx="5767115" cy="112931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 </a:t>
            </a:r>
            <a:endParaRPr lang="ru-RU" sz="12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Башҡортостан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Республикаһы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Өфө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районы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муниципаль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районының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Жуков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ауылы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балалар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баҡсаһы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"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Ҡарлуғас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" 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мәктәпкәсә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белем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биреү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бюджет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учреждениеһы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234900" algn="ctr">
              <a:spcBef>
                <a:spcPts val="500"/>
              </a:spcBef>
              <a:spcAft>
                <a:spcPts val="500"/>
              </a:spcAft>
            </a:pP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234900" algn="ctr">
              <a:spcBef>
                <a:spcPts val="500"/>
              </a:spcBef>
              <a:spcAft>
                <a:spcPts val="500"/>
              </a:spcAft>
            </a:pPr>
            <a:endParaRPr lang="ru-RU" dirty="0"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342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endParaRPr lang="ba-RU" sz="24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indent="342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Методик ҡулланма</a:t>
            </a:r>
            <a:r>
              <a:rPr lang="ba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ba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МИНЕҢ ҒАИЛӘМ</a:t>
            </a:r>
            <a:r>
              <a:rPr lang="ba-RU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» </a:t>
            </a:r>
            <a:endParaRPr lang="ru-RU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2400" b="1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2400" b="1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      Әҙерләне: Гәлиева Зилә Сәгит ҡыҙы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      беренсе категориялы тәрбиәсе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2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2023 й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20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2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2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2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604229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icture background">
            <a:extLst>
              <a:ext uri="{FF2B5EF4-FFF2-40B4-BE49-F238E27FC236}">
                <a16:creationId xmlns:a16="http://schemas.microsoft.com/office/drawing/2014/main" xmlns="" id="{4CEAE9E9-AC31-425C-EAB8-0EC4D5E535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1" y="4201665"/>
            <a:ext cx="2110878" cy="1369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Picture background">
            <a:extLst>
              <a:ext uri="{FF2B5EF4-FFF2-40B4-BE49-F238E27FC236}">
                <a16:creationId xmlns:a16="http://schemas.microsoft.com/office/drawing/2014/main" xmlns="" id="{10566AEF-8A6F-CC97-E6C0-18FF007844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68360" b="36444"/>
          <a:stretch/>
        </p:blipFill>
        <p:spPr bwMode="auto">
          <a:xfrm>
            <a:off x="-23570" y="0"/>
            <a:ext cx="4794261" cy="990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Picture background">
            <a:extLst>
              <a:ext uri="{FF2B5EF4-FFF2-40B4-BE49-F238E27FC236}">
                <a16:creationId xmlns:a16="http://schemas.microsoft.com/office/drawing/2014/main" xmlns="" id="{36FF03D5-AEA6-332C-4145-485319E7AC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2836160"/>
            <a:ext cx="2102504" cy="136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Picture background">
            <a:extLst>
              <a:ext uri="{FF2B5EF4-FFF2-40B4-BE49-F238E27FC236}">
                <a16:creationId xmlns:a16="http://schemas.microsoft.com/office/drawing/2014/main" xmlns="" id="{019C7C11-3AF2-420B-178F-4637107D58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5570874"/>
            <a:ext cx="2102504" cy="1382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Picture background">
            <a:extLst>
              <a:ext uri="{FF2B5EF4-FFF2-40B4-BE49-F238E27FC236}">
                <a16:creationId xmlns:a16="http://schemas.microsoft.com/office/drawing/2014/main" xmlns="" id="{97E108C0-60CD-5964-337A-B34DCB5C52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6953289"/>
            <a:ext cx="2102504" cy="158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Picture background">
            <a:extLst>
              <a:ext uri="{FF2B5EF4-FFF2-40B4-BE49-F238E27FC236}">
                <a16:creationId xmlns:a16="http://schemas.microsoft.com/office/drawing/2014/main" xmlns="" id="{E33E1E59-3893-B141-6B42-4BC4B48397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8538915"/>
            <a:ext cx="2102504" cy="1365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Picture background">
            <a:extLst>
              <a:ext uri="{FF2B5EF4-FFF2-40B4-BE49-F238E27FC236}">
                <a16:creationId xmlns:a16="http://schemas.microsoft.com/office/drawing/2014/main" xmlns="" id="{7993604A-3ACE-BBB6-0FAB-DFF730DEB3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2" y="1368672"/>
            <a:ext cx="2108349" cy="1461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icture background">
            <a:extLst>
              <a:ext uri="{FF2B5EF4-FFF2-40B4-BE49-F238E27FC236}">
                <a16:creationId xmlns:a16="http://schemas.microsoft.com/office/drawing/2014/main" xmlns="" id="{12B83AEB-E572-1F7C-D556-80691CDD57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1" y="3166"/>
            <a:ext cx="2110878" cy="136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D9DFF967-7916-9BC6-8DB2-1968CA999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22" b="97969" l="2891" r="96641">
                        <a14:foregroundMark x1="27813" y1="12188" x2="21563" y2="15937"/>
                        <a14:foregroundMark x1="21563" y1="15937" x2="11250" y2="30859"/>
                        <a14:foregroundMark x1="11250" y1="30859" x2="7344" y2="46016"/>
                        <a14:foregroundMark x1="7344" y1="46016" x2="7344" y2="49297"/>
                        <a14:foregroundMark x1="11328" y1="28672" x2="7969" y2="35547"/>
                        <a14:foregroundMark x1="7969" y1="35547" x2="6641" y2="43438"/>
                        <a14:foregroundMark x1="6641" y1="43438" x2="7891" y2="51250"/>
                        <a14:foregroundMark x1="7891" y1="51250" x2="8672" y2="52656"/>
                        <a14:foregroundMark x1="32891" y1="32031" x2="38906" y2="35781"/>
                        <a14:foregroundMark x1="38906" y1="35781" x2="64453" y2="39766"/>
                        <a14:foregroundMark x1="55313" y1="41797" x2="59844" y2="47891"/>
                        <a14:foregroundMark x1="59844" y1="47891" x2="65781" y2="51563"/>
                        <a14:foregroundMark x1="65781" y1="51563" x2="66016" y2="52188"/>
                        <a14:foregroundMark x1="48203" y1="37969" x2="53984" y2="50234"/>
                        <a14:foregroundMark x1="19141" y1="85781" x2="25781" y2="90469"/>
                        <a14:foregroundMark x1="25781" y1="90469" x2="54688" y2="95313"/>
                        <a14:foregroundMark x1="43125" y1="94688" x2="49688" y2="97344"/>
                        <a14:foregroundMark x1="49688" y1="97344" x2="57109" y2="97969"/>
                        <a14:foregroundMark x1="57109" y1="97969" x2="63125" y2="97344"/>
                        <a14:foregroundMark x1="63359" y1="96875" x2="71797" y2="95859"/>
                        <a14:foregroundMark x1="71797" y1="95859" x2="87344" y2="78203"/>
                        <a14:foregroundMark x1="87344" y1="78203" x2="96172" y2="63359"/>
                        <a14:foregroundMark x1="96172" y1="63359" x2="97969" y2="55937"/>
                        <a14:foregroundMark x1="97969" y1="55937" x2="97266" y2="40234"/>
                        <a14:foregroundMark x1="97266" y1="40234" x2="94219" y2="32656"/>
                        <a14:foregroundMark x1="94219" y1="32656" x2="82422" y2="17813"/>
                        <a14:foregroundMark x1="44453" y1="7109" x2="59531" y2="8203"/>
                        <a14:foregroundMark x1="53984" y1="5781" x2="46563" y2="5391"/>
                        <a14:foregroundMark x1="46563" y1="5391" x2="29141" y2="10234"/>
                        <a14:foregroundMark x1="29297" y1="9766" x2="33750" y2="7109"/>
                        <a14:foregroundMark x1="28438" y1="7969" x2="34922" y2="5313"/>
                        <a14:foregroundMark x1="34922" y1="5313" x2="35547" y2="5313"/>
                        <a14:foregroundMark x1="32891" y1="5781" x2="44453" y2="3984"/>
                        <a14:foregroundMark x1="40703" y1="3750" x2="47656" y2="3125"/>
                        <a14:foregroundMark x1="47656" y1="3125" x2="49531" y2="3125"/>
                        <a14:foregroundMark x1="46641" y1="2891" x2="55313" y2="3594"/>
                        <a14:foregroundMark x1="50703" y1="3594" x2="64922" y2="6953"/>
                        <a14:foregroundMark x1="64922" y1="6953" x2="65547" y2="7344"/>
                        <a14:foregroundMark x1="54922" y1="2656" x2="69219" y2="6563"/>
                        <a14:foregroundMark x1="69219" y1="6563" x2="73594" y2="10000"/>
                        <a14:foregroundMark x1="52422" y1="2422" x2="72969" y2="13594"/>
                        <a14:foregroundMark x1="72969" y1="13594" x2="76719" y2="19453"/>
                        <a14:foregroundMark x1="76719" y1="19453" x2="77813" y2="20000"/>
                        <a14:foregroundMark x1="65547" y1="7813" x2="78203" y2="14609"/>
                        <a14:foregroundMark x1="78203" y1="14609" x2="84219" y2="24219"/>
                        <a14:foregroundMark x1="67969" y1="5781" x2="74531" y2="8594"/>
                        <a14:foregroundMark x1="74531" y1="8594" x2="92656" y2="29297"/>
                        <a14:foregroundMark x1="76641" y1="11563" x2="82891" y2="14766"/>
                        <a14:foregroundMark x1="82891" y1="14766" x2="85547" y2="17813"/>
                        <a14:foregroundMark x1="85781" y1="28672" x2="90391" y2="33984"/>
                        <a14:foregroundMark x1="90391" y1="33984" x2="94688" y2="57266"/>
                        <a14:foregroundMark x1="94688" y1="57266" x2="83750" y2="76875"/>
                        <a14:foregroundMark x1="91094" y1="36875" x2="96172" y2="43125"/>
                        <a14:foregroundMark x1="96172" y1="43125" x2="96641" y2="44688"/>
                        <a14:foregroundMark x1="94219" y1="36406" x2="94219" y2="36406"/>
                        <a14:foregroundMark x1="62422" y1="92656" x2="69297" y2="91016"/>
                        <a14:foregroundMark x1="69297" y1="91016" x2="75391" y2="87344"/>
                        <a14:foregroundMark x1="75391" y1="87344" x2="77969" y2="84453"/>
                        <a14:foregroundMark x1="54922" y1="93984" x2="66406" y2="92891"/>
                        <a14:foregroundMark x1="16641" y1="82031" x2="25078" y2="87891"/>
                        <a14:foregroundMark x1="25078" y1="87891" x2="32031" y2="90391"/>
                        <a14:foregroundMark x1="32031" y1="90391" x2="37500" y2="94766"/>
                        <a14:foregroundMark x1="37500" y1="94766" x2="47344" y2="97813"/>
                        <a14:foregroundMark x1="1563" y1="50859" x2="6406" y2="67500"/>
                        <a14:foregroundMark x1="6406" y1="67500" x2="19531" y2="84453"/>
                        <a14:foregroundMark x1="8672" y1="29531" x2="3359" y2="35469"/>
                        <a14:foregroundMark x1="3359" y1="35469" x2="2891" y2="58672"/>
                        <a14:foregroundMark x1="2891" y1="58672" x2="11484" y2="80703"/>
                        <a14:foregroundMark x1="11484" y1="80703" x2="22188" y2="89297"/>
                        <a14:foregroundMark x1="3125" y1="30859" x2="18359" y2="15547"/>
                        <a14:foregroundMark x1="18359" y1="15547" x2="25313" y2="13359"/>
                        <a14:foregroundMark x1="25313" y1="13359" x2="25313" y2="13359"/>
                        <a14:foregroundMark x1="7578" y1="25313" x2="23594" y2="9219"/>
                        <a14:foregroundMark x1="23594" y1="9219" x2="24922" y2="10703"/>
                        <a14:foregroundMark x1="24453" y1="91328" x2="43125" y2="975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26220"/>
            <a:ext cx="1119396" cy="1119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311DB4E-781E-3FE0-C221-BBAF3D36ADE9}"/>
              </a:ext>
            </a:extLst>
          </p:cNvPr>
          <p:cNvSpPr txBox="1"/>
          <p:nvPr/>
        </p:nvSpPr>
        <p:spPr>
          <a:xfrm>
            <a:off x="200043" y="-442459"/>
            <a:ext cx="5767115" cy="107801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 </a:t>
            </a:r>
            <a:endParaRPr lang="ru-RU" sz="12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Башҡортостан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Республикаһы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Өфө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районы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муниципаль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районының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Жуков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ауылы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балалар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баҡсаһы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"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Ҡарлуғас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" 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мәктәпкәсә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белем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биреү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бюджет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учреждениеһы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234900" algn="ctr">
              <a:spcBef>
                <a:spcPts val="500"/>
              </a:spcBef>
              <a:spcAft>
                <a:spcPts val="500"/>
              </a:spcAft>
            </a:pP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234900" algn="ctr">
              <a:spcBef>
                <a:spcPts val="500"/>
              </a:spcBef>
              <a:spcAft>
                <a:spcPts val="500"/>
              </a:spcAft>
            </a:pPr>
            <a:endParaRPr lang="ru-RU" dirty="0"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342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endParaRPr lang="ba-RU" sz="24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ctr"/>
            <a:r>
              <a:rPr lang="ru-RU" sz="2800" b="1" dirty="0">
                <a:solidFill>
                  <a:schemeClr val="tx1"/>
                </a:solidFill>
                <a:effectLst/>
                <a:latin typeface="TimesNewRomanPS"/>
              </a:rPr>
              <a:t>                                                    НЕЙРОКҮНЕГЕҘӘР </a:t>
            </a:r>
            <a:endParaRPr lang="ru-RU" sz="2800" b="1" dirty="0">
              <a:solidFill>
                <a:schemeClr val="tx1"/>
              </a:solidFill>
            </a:endParaRPr>
          </a:p>
          <a:p>
            <a:pPr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2400" b="1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2400" b="1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      Әҙерләне: Гәлиева Зилә Сәгит ҡыҙы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      беренсе категориялы тәрбиәсе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2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2023 й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20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2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2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2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</p:txBody>
      </p:sp>
      <p:pic>
        <p:nvPicPr>
          <p:cNvPr id="5122" name="Picture 2" descr="Picture background">
            <a:extLst>
              <a:ext uri="{FF2B5EF4-FFF2-40B4-BE49-F238E27FC236}">
                <a16:creationId xmlns:a16="http://schemas.microsoft.com/office/drawing/2014/main" xmlns="" id="{89037C5F-3BF8-D5DE-B0BB-145567CF2C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935" y="3934403"/>
            <a:ext cx="4252556" cy="23930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91770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icture background">
            <a:extLst>
              <a:ext uri="{FF2B5EF4-FFF2-40B4-BE49-F238E27FC236}">
                <a16:creationId xmlns:a16="http://schemas.microsoft.com/office/drawing/2014/main" xmlns="" id="{4CEAE9E9-AC31-425C-EAB8-0EC4D5E535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1" y="4201665"/>
            <a:ext cx="2110878" cy="1369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Picture background">
            <a:extLst>
              <a:ext uri="{FF2B5EF4-FFF2-40B4-BE49-F238E27FC236}">
                <a16:creationId xmlns:a16="http://schemas.microsoft.com/office/drawing/2014/main" xmlns="" id="{10566AEF-8A6F-CC97-E6C0-18FF007844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68360" b="36444"/>
          <a:stretch/>
        </p:blipFill>
        <p:spPr bwMode="auto">
          <a:xfrm>
            <a:off x="-23570" y="0"/>
            <a:ext cx="4794261" cy="990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Picture background">
            <a:extLst>
              <a:ext uri="{FF2B5EF4-FFF2-40B4-BE49-F238E27FC236}">
                <a16:creationId xmlns:a16="http://schemas.microsoft.com/office/drawing/2014/main" xmlns="" id="{36FF03D5-AEA6-332C-4145-485319E7AC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2836160"/>
            <a:ext cx="2102504" cy="136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Picture background">
            <a:extLst>
              <a:ext uri="{FF2B5EF4-FFF2-40B4-BE49-F238E27FC236}">
                <a16:creationId xmlns:a16="http://schemas.microsoft.com/office/drawing/2014/main" xmlns="" id="{019C7C11-3AF2-420B-178F-4637107D58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5570874"/>
            <a:ext cx="2102504" cy="1382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Picture background">
            <a:extLst>
              <a:ext uri="{FF2B5EF4-FFF2-40B4-BE49-F238E27FC236}">
                <a16:creationId xmlns:a16="http://schemas.microsoft.com/office/drawing/2014/main" xmlns="" id="{97E108C0-60CD-5964-337A-B34DCB5C52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6953289"/>
            <a:ext cx="2102504" cy="158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Picture background">
            <a:extLst>
              <a:ext uri="{FF2B5EF4-FFF2-40B4-BE49-F238E27FC236}">
                <a16:creationId xmlns:a16="http://schemas.microsoft.com/office/drawing/2014/main" xmlns="" id="{E33E1E59-3893-B141-6B42-4BC4B48397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8538915"/>
            <a:ext cx="2102504" cy="1365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Picture background">
            <a:extLst>
              <a:ext uri="{FF2B5EF4-FFF2-40B4-BE49-F238E27FC236}">
                <a16:creationId xmlns:a16="http://schemas.microsoft.com/office/drawing/2014/main" xmlns="" id="{7993604A-3ACE-BBB6-0FAB-DFF730DEB3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2" y="1368672"/>
            <a:ext cx="2108349" cy="1461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icture background">
            <a:extLst>
              <a:ext uri="{FF2B5EF4-FFF2-40B4-BE49-F238E27FC236}">
                <a16:creationId xmlns:a16="http://schemas.microsoft.com/office/drawing/2014/main" xmlns="" id="{12B83AEB-E572-1F7C-D556-80691CDD57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1" y="3166"/>
            <a:ext cx="2110878" cy="136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D9DFF967-7916-9BC6-8DB2-1968CA999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22" b="97969" l="2891" r="96641">
                        <a14:foregroundMark x1="27813" y1="12188" x2="21563" y2="15937"/>
                        <a14:foregroundMark x1="21563" y1="15937" x2="11250" y2="30859"/>
                        <a14:foregroundMark x1="11250" y1="30859" x2="7344" y2="46016"/>
                        <a14:foregroundMark x1="7344" y1="46016" x2="7344" y2="49297"/>
                        <a14:foregroundMark x1="11328" y1="28672" x2="7969" y2="35547"/>
                        <a14:foregroundMark x1="7969" y1="35547" x2="6641" y2="43438"/>
                        <a14:foregroundMark x1="6641" y1="43438" x2="7891" y2="51250"/>
                        <a14:foregroundMark x1="7891" y1="51250" x2="8672" y2="52656"/>
                        <a14:foregroundMark x1="32891" y1="32031" x2="38906" y2="35781"/>
                        <a14:foregroundMark x1="38906" y1="35781" x2="64453" y2="39766"/>
                        <a14:foregroundMark x1="55313" y1="41797" x2="59844" y2="47891"/>
                        <a14:foregroundMark x1="59844" y1="47891" x2="65781" y2="51563"/>
                        <a14:foregroundMark x1="65781" y1="51563" x2="66016" y2="52188"/>
                        <a14:foregroundMark x1="48203" y1="37969" x2="53984" y2="50234"/>
                        <a14:foregroundMark x1="19141" y1="85781" x2="25781" y2="90469"/>
                        <a14:foregroundMark x1="25781" y1="90469" x2="54688" y2="95313"/>
                        <a14:foregroundMark x1="43125" y1="94688" x2="49688" y2="97344"/>
                        <a14:foregroundMark x1="49688" y1="97344" x2="57109" y2="97969"/>
                        <a14:foregroundMark x1="57109" y1="97969" x2="63125" y2="97344"/>
                        <a14:foregroundMark x1="63359" y1="96875" x2="71797" y2="95859"/>
                        <a14:foregroundMark x1="71797" y1="95859" x2="87344" y2="78203"/>
                        <a14:foregroundMark x1="87344" y1="78203" x2="96172" y2="63359"/>
                        <a14:foregroundMark x1="96172" y1="63359" x2="97969" y2="55937"/>
                        <a14:foregroundMark x1="97969" y1="55937" x2="97266" y2="40234"/>
                        <a14:foregroundMark x1="97266" y1="40234" x2="94219" y2="32656"/>
                        <a14:foregroundMark x1="94219" y1="32656" x2="82422" y2="17813"/>
                        <a14:foregroundMark x1="44453" y1="7109" x2="59531" y2="8203"/>
                        <a14:foregroundMark x1="53984" y1="5781" x2="46563" y2="5391"/>
                        <a14:foregroundMark x1="46563" y1="5391" x2="29141" y2="10234"/>
                        <a14:foregroundMark x1="29297" y1="9766" x2="33750" y2="7109"/>
                        <a14:foregroundMark x1="28438" y1="7969" x2="34922" y2="5313"/>
                        <a14:foregroundMark x1="34922" y1="5313" x2="35547" y2="5313"/>
                        <a14:foregroundMark x1="32891" y1="5781" x2="44453" y2="3984"/>
                        <a14:foregroundMark x1="40703" y1="3750" x2="47656" y2="3125"/>
                        <a14:foregroundMark x1="47656" y1="3125" x2="49531" y2="3125"/>
                        <a14:foregroundMark x1="46641" y1="2891" x2="55313" y2="3594"/>
                        <a14:foregroundMark x1="50703" y1="3594" x2="64922" y2="6953"/>
                        <a14:foregroundMark x1="64922" y1="6953" x2="65547" y2="7344"/>
                        <a14:foregroundMark x1="54922" y1="2656" x2="69219" y2="6563"/>
                        <a14:foregroundMark x1="69219" y1="6563" x2="73594" y2="10000"/>
                        <a14:foregroundMark x1="52422" y1="2422" x2="72969" y2="13594"/>
                        <a14:foregroundMark x1="72969" y1="13594" x2="76719" y2="19453"/>
                        <a14:foregroundMark x1="76719" y1="19453" x2="77813" y2="20000"/>
                        <a14:foregroundMark x1="65547" y1="7813" x2="78203" y2="14609"/>
                        <a14:foregroundMark x1="78203" y1="14609" x2="84219" y2="24219"/>
                        <a14:foregroundMark x1="67969" y1="5781" x2="74531" y2="8594"/>
                        <a14:foregroundMark x1="74531" y1="8594" x2="92656" y2="29297"/>
                        <a14:foregroundMark x1="76641" y1="11563" x2="82891" y2="14766"/>
                        <a14:foregroundMark x1="82891" y1="14766" x2="85547" y2="17813"/>
                        <a14:foregroundMark x1="85781" y1="28672" x2="90391" y2="33984"/>
                        <a14:foregroundMark x1="90391" y1="33984" x2="94688" y2="57266"/>
                        <a14:foregroundMark x1="94688" y1="57266" x2="83750" y2="76875"/>
                        <a14:foregroundMark x1="91094" y1="36875" x2="96172" y2="43125"/>
                        <a14:foregroundMark x1="96172" y1="43125" x2="96641" y2="44688"/>
                        <a14:foregroundMark x1="94219" y1="36406" x2="94219" y2="36406"/>
                        <a14:foregroundMark x1="62422" y1="92656" x2="69297" y2="91016"/>
                        <a14:foregroundMark x1="69297" y1="91016" x2="75391" y2="87344"/>
                        <a14:foregroundMark x1="75391" y1="87344" x2="77969" y2="84453"/>
                        <a14:foregroundMark x1="54922" y1="93984" x2="66406" y2="92891"/>
                        <a14:foregroundMark x1="16641" y1="82031" x2="25078" y2="87891"/>
                        <a14:foregroundMark x1="25078" y1="87891" x2="32031" y2="90391"/>
                        <a14:foregroundMark x1="32031" y1="90391" x2="37500" y2="94766"/>
                        <a14:foregroundMark x1="37500" y1="94766" x2="47344" y2="97813"/>
                        <a14:foregroundMark x1="1563" y1="50859" x2="6406" y2="67500"/>
                        <a14:foregroundMark x1="6406" y1="67500" x2="19531" y2="84453"/>
                        <a14:foregroundMark x1="8672" y1="29531" x2="3359" y2="35469"/>
                        <a14:foregroundMark x1="3359" y1="35469" x2="2891" y2="58672"/>
                        <a14:foregroundMark x1="2891" y1="58672" x2="11484" y2="80703"/>
                        <a14:foregroundMark x1="11484" y1="80703" x2="22188" y2="89297"/>
                        <a14:foregroundMark x1="3125" y1="30859" x2="18359" y2="15547"/>
                        <a14:foregroundMark x1="18359" y1="15547" x2="25313" y2="13359"/>
                        <a14:foregroundMark x1="25313" y1="13359" x2="25313" y2="13359"/>
                        <a14:foregroundMark x1="7578" y1="25313" x2="23594" y2="9219"/>
                        <a14:foregroundMark x1="23594" y1="9219" x2="24922" y2="10703"/>
                        <a14:foregroundMark x1="24453" y1="91328" x2="43125" y2="975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26220"/>
            <a:ext cx="1119396" cy="1119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311DB4E-781E-3FE0-C221-BBAF3D36ADE9}"/>
              </a:ext>
            </a:extLst>
          </p:cNvPr>
          <p:cNvSpPr txBox="1"/>
          <p:nvPr/>
        </p:nvSpPr>
        <p:spPr>
          <a:xfrm>
            <a:off x="200043" y="-442459"/>
            <a:ext cx="5767115" cy="11149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 </a:t>
            </a:r>
            <a:endParaRPr lang="ru-RU" sz="12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Башҡортостан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Республикаһы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Өфө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районы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муниципаль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районының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Жуков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ауылы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балалар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баҡсаһы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«</a:t>
            </a:r>
            <a:r>
              <a:rPr lang="ru-RU" sz="1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Ҡарлуғас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»</a:t>
            </a:r>
            <a:r>
              <a:rPr lang="ru-RU" sz="1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мәктәпкәсә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белем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биреү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бюджет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учреждениеһы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234900" algn="ctr">
              <a:spcBef>
                <a:spcPts val="500"/>
              </a:spcBef>
              <a:spcAft>
                <a:spcPts val="500"/>
              </a:spcAft>
            </a:pP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342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endParaRPr lang="ba-RU" sz="24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Методик ҡулланма</a:t>
            </a:r>
            <a:r>
              <a:rPr lang="ba-RU" sz="2800" b="1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2800" b="1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be-BY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Баш</a:t>
            </a:r>
            <a:r>
              <a:rPr lang="be-BY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ҡ</a:t>
            </a:r>
            <a:r>
              <a:rPr lang="be-BY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орт телен балалар баҡсаһында өйрәнгәндә  тәрбиәләнеүселәрҙә </a:t>
            </a:r>
          </a:p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be-BY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аудирование һәләтен ү</a:t>
            </a:r>
            <a:r>
              <a:rPr lang="be-BY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ҫ</a:t>
            </a:r>
            <a:r>
              <a:rPr lang="be-BY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тереү һәм уны дәрестәр</a:t>
            </a:r>
            <a:r>
              <a:rPr lang="be-BY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ҙ</a:t>
            </a:r>
            <a:r>
              <a:rPr lang="be-BY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ә </a:t>
            </a:r>
            <a:r>
              <a:rPr lang="be-BY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ҡ</a:t>
            </a:r>
            <a:r>
              <a:rPr lang="be-BY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улланыу</a:t>
            </a:r>
            <a:r>
              <a:rPr lang="ba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» </a:t>
            </a:r>
            <a:endParaRPr lang="ru-RU" sz="2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ba-RU" sz="1800" dirty="0" smtClean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                   Вәлиуллина </a:t>
            </a:r>
            <a:r>
              <a:rPr lang="ba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Тәнзилә  Марсель ҡыҙы </a:t>
            </a: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                                 юғары </a:t>
            </a:r>
            <a:r>
              <a:rPr lang="ba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категориялы </a:t>
            </a:r>
            <a:r>
              <a:rPr lang="ba-RU" sz="1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тәрбиәсе</a:t>
            </a: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2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2023 </a:t>
            </a:r>
            <a:r>
              <a:rPr lang="ba-RU" sz="1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йыл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20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2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2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2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</p:txBody>
      </p:sp>
      <p:pic>
        <p:nvPicPr>
          <p:cNvPr id="5122" name="Picture 2" descr="C:\Users\user\Desktop\162fb467-3b83-4947-ae67-3617fa158ecb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4824" y="4305722"/>
            <a:ext cx="2780928" cy="3039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06068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icture background">
            <a:extLst>
              <a:ext uri="{FF2B5EF4-FFF2-40B4-BE49-F238E27FC236}">
                <a16:creationId xmlns:a16="http://schemas.microsoft.com/office/drawing/2014/main" xmlns="" id="{4CEAE9E9-AC31-425C-EAB8-0EC4D5E535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1" y="4201665"/>
            <a:ext cx="2110878" cy="1369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Picture background">
            <a:extLst>
              <a:ext uri="{FF2B5EF4-FFF2-40B4-BE49-F238E27FC236}">
                <a16:creationId xmlns:a16="http://schemas.microsoft.com/office/drawing/2014/main" xmlns="" id="{10566AEF-8A6F-CC97-E6C0-18FF007844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68360" b="36444"/>
          <a:stretch/>
        </p:blipFill>
        <p:spPr bwMode="auto">
          <a:xfrm>
            <a:off x="-23570" y="0"/>
            <a:ext cx="4794261" cy="990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Picture background">
            <a:extLst>
              <a:ext uri="{FF2B5EF4-FFF2-40B4-BE49-F238E27FC236}">
                <a16:creationId xmlns:a16="http://schemas.microsoft.com/office/drawing/2014/main" xmlns="" id="{36FF03D5-AEA6-332C-4145-485319E7AC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2836160"/>
            <a:ext cx="2102504" cy="136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Picture background">
            <a:extLst>
              <a:ext uri="{FF2B5EF4-FFF2-40B4-BE49-F238E27FC236}">
                <a16:creationId xmlns:a16="http://schemas.microsoft.com/office/drawing/2014/main" xmlns="" id="{019C7C11-3AF2-420B-178F-4637107D58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5570874"/>
            <a:ext cx="2102504" cy="1382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Picture background">
            <a:extLst>
              <a:ext uri="{FF2B5EF4-FFF2-40B4-BE49-F238E27FC236}">
                <a16:creationId xmlns:a16="http://schemas.microsoft.com/office/drawing/2014/main" xmlns="" id="{97E108C0-60CD-5964-337A-B34DCB5C52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6953289"/>
            <a:ext cx="2102504" cy="158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Picture background">
            <a:extLst>
              <a:ext uri="{FF2B5EF4-FFF2-40B4-BE49-F238E27FC236}">
                <a16:creationId xmlns:a16="http://schemas.microsoft.com/office/drawing/2014/main" xmlns="" id="{E33E1E59-3893-B141-6B42-4BC4B48397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8538915"/>
            <a:ext cx="2102504" cy="1365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Picture background">
            <a:extLst>
              <a:ext uri="{FF2B5EF4-FFF2-40B4-BE49-F238E27FC236}">
                <a16:creationId xmlns:a16="http://schemas.microsoft.com/office/drawing/2014/main" xmlns="" id="{7993604A-3ACE-BBB6-0FAB-DFF730DEB3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2" y="1368672"/>
            <a:ext cx="2108349" cy="1461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icture background">
            <a:extLst>
              <a:ext uri="{FF2B5EF4-FFF2-40B4-BE49-F238E27FC236}">
                <a16:creationId xmlns:a16="http://schemas.microsoft.com/office/drawing/2014/main" xmlns="" id="{12B83AEB-E572-1F7C-D556-80691CDD57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1" y="3166"/>
            <a:ext cx="2110878" cy="136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D9DFF967-7916-9BC6-8DB2-1968CA999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22" b="97969" l="2891" r="96641">
                        <a14:foregroundMark x1="27813" y1="12188" x2="21563" y2="15937"/>
                        <a14:foregroundMark x1="21563" y1="15937" x2="11250" y2="30859"/>
                        <a14:foregroundMark x1="11250" y1="30859" x2="7344" y2="46016"/>
                        <a14:foregroundMark x1="7344" y1="46016" x2="7344" y2="49297"/>
                        <a14:foregroundMark x1="11328" y1="28672" x2="7969" y2="35547"/>
                        <a14:foregroundMark x1="7969" y1="35547" x2="6641" y2="43438"/>
                        <a14:foregroundMark x1="6641" y1="43438" x2="7891" y2="51250"/>
                        <a14:foregroundMark x1="7891" y1="51250" x2="8672" y2="52656"/>
                        <a14:foregroundMark x1="32891" y1="32031" x2="38906" y2="35781"/>
                        <a14:foregroundMark x1="38906" y1="35781" x2="64453" y2="39766"/>
                        <a14:foregroundMark x1="55313" y1="41797" x2="59844" y2="47891"/>
                        <a14:foregroundMark x1="59844" y1="47891" x2="65781" y2="51563"/>
                        <a14:foregroundMark x1="65781" y1="51563" x2="66016" y2="52188"/>
                        <a14:foregroundMark x1="48203" y1="37969" x2="53984" y2="50234"/>
                        <a14:foregroundMark x1="19141" y1="85781" x2="25781" y2="90469"/>
                        <a14:foregroundMark x1="25781" y1="90469" x2="54688" y2="95313"/>
                        <a14:foregroundMark x1="43125" y1="94688" x2="49688" y2="97344"/>
                        <a14:foregroundMark x1="49688" y1="97344" x2="57109" y2="97969"/>
                        <a14:foregroundMark x1="57109" y1="97969" x2="63125" y2="97344"/>
                        <a14:foregroundMark x1="63359" y1="96875" x2="71797" y2="95859"/>
                        <a14:foregroundMark x1="71797" y1="95859" x2="87344" y2="78203"/>
                        <a14:foregroundMark x1="87344" y1="78203" x2="96172" y2="63359"/>
                        <a14:foregroundMark x1="96172" y1="63359" x2="97969" y2="55937"/>
                        <a14:foregroundMark x1="97969" y1="55937" x2="97266" y2="40234"/>
                        <a14:foregroundMark x1="97266" y1="40234" x2="94219" y2="32656"/>
                        <a14:foregroundMark x1="94219" y1="32656" x2="82422" y2="17813"/>
                        <a14:foregroundMark x1="44453" y1="7109" x2="59531" y2="8203"/>
                        <a14:foregroundMark x1="53984" y1="5781" x2="46563" y2="5391"/>
                        <a14:foregroundMark x1="46563" y1="5391" x2="29141" y2="10234"/>
                        <a14:foregroundMark x1="29297" y1="9766" x2="33750" y2="7109"/>
                        <a14:foregroundMark x1="28438" y1="7969" x2="34922" y2="5313"/>
                        <a14:foregroundMark x1="34922" y1="5313" x2="35547" y2="5313"/>
                        <a14:foregroundMark x1="32891" y1="5781" x2="44453" y2="3984"/>
                        <a14:foregroundMark x1="40703" y1="3750" x2="47656" y2="3125"/>
                        <a14:foregroundMark x1="47656" y1="3125" x2="49531" y2="3125"/>
                        <a14:foregroundMark x1="46641" y1="2891" x2="55313" y2="3594"/>
                        <a14:foregroundMark x1="50703" y1="3594" x2="64922" y2="6953"/>
                        <a14:foregroundMark x1="64922" y1="6953" x2="65547" y2="7344"/>
                        <a14:foregroundMark x1="54922" y1="2656" x2="69219" y2="6563"/>
                        <a14:foregroundMark x1="69219" y1="6563" x2="73594" y2="10000"/>
                        <a14:foregroundMark x1="52422" y1="2422" x2="72969" y2="13594"/>
                        <a14:foregroundMark x1="72969" y1="13594" x2="76719" y2="19453"/>
                        <a14:foregroundMark x1="76719" y1="19453" x2="77813" y2="20000"/>
                        <a14:foregroundMark x1="65547" y1="7813" x2="78203" y2="14609"/>
                        <a14:foregroundMark x1="78203" y1="14609" x2="84219" y2="24219"/>
                        <a14:foregroundMark x1="67969" y1="5781" x2="74531" y2="8594"/>
                        <a14:foregroundMark x1="74531" y1="8594" x2="92656" y2="29297"/>
                        <a14:foregroundMark x1="76641" y1="11563" x2="82891" y2="14766"/>
                        <a14:foregroundMark x1="82891" y1="14766" x2="85547" y2="17813"/>
                        <a14:foregroundMark x1="85781" y1="28672" x2="90391" y2="33984"/>
                        <a14:foregroundMark x1="90391" y1="33984" x2="94688" y2="57266"/>
                        <a14:foregroundMark x1="94688" y1="57266" x2="83750" y2="76875"/>
                        <a14:foregroundMark x1="91094" y1="36875" x2="96172" y2="43125"/>
                        <a14:foregroundMark x1="96172" y1="43125" x2="96641" y2="44688"/>
                        <a14:foregroundMark x1="94219" y1="36406" x2="94219" y2="36406"/>
                        <a14:foregroundMark x1="62422" y1="92656" x2="69297" y2="91016"/>
                        <a14:foregroundMark x1="69297" y1="91016" x2="75391" y2="87344"/>
                        <a14:foregroundMark x1="75391" y1="87344" x2="77969" y2="84453"/>
                        <a14:foregroundMark x1="54922" y1="93984" x2="66406" y2="92891"/>
                        <a14:foregroundMark x1="16641" y1="82031" x2="25078" y2="87891"/>
                        <a14:foregroundMark x1="25078" y1="87891" x2="32031" y2="90391"/>
                        <a14:foregroundMark x1="32031" y1="90391" x2="37500" y2="94766"/>
                        <a14:foregroundMark x1="37500" y1="94766" x2="47344" y2="97813"/>
                        <a14:foregroundMark x1="1563" y1="50859" x2="6406" y2="67500"/>
                        <a14:foregroundMark x1="6406" y1="67500" x2="19531" y2="84453"/>
                        <a14:foregroundMark x1="8672" y1="29531" x2="3359" y2="35469"/>
                        <a14:foregroundMark x1="3359" y1="35469" x2="2891" y2="58672"/>
                        <a14:foregroundMark x1="2891" y1="58672" x2="11484" y2="80703"/>
                        <a14:foregroundMark x1="11484" y1="80703" x2="22188" y2="89297"/>
                        <a14:foregroundMark x1="3125" y1="30859" x2="18359" y2="15547"/>
                        <a14:foregroundMark x1="18359" y1="15547" x2="25313" y2="13359"/>
                        <a14:foregroundMark x1="25313" y1="13359" x2="25313" y2="13359"/>
                        <a14:foregroundMark x1="7578" y1="25313" x2="23594" y2="9219"/>
                        <a14:foregroundMark x1="23594" y1="9219" x2="24922" y2="10703"/>
                        <a14:foregroundMark x1="24453" y1="91328" x2="43125" y2="975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26220"/>
            <a:ext cx="1119396" cy="1119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311DB4E-781E-3FE0-C221-BBAF3D36ADE9}"/>
              </a:ext>
            </a:extLst>
          </p:cNvPr>
          <p:cNvSpPr txBox="1"/>
          <p:nvPr/>
        </p:nvSpPr>
        <p:spPr>
          <a:xfrm>
            <a:off x="200043" y="-442459"/>
            <a:ext cx="5767115" cy="108145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 </a:t>
            </a:r>
            <a:endParaRPr lang="ru-RU" sz="12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Башҡортостан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Республикаһы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Өфө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районы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муниципаль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районының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Жуков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ауылы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балалар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баҡсаһы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"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Ҡарлуғас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" 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мәктәпкәсә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белем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биреү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бюджет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учреждениеһы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234900" algn="ctr">
              <a:spcBef>
                <a:spcPts val="500"/>
              </a:spcBef>
              <a:spcAft>
                <a:spcPts val="500"/>
              </a:spcAft>
            </a:pP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234900" algn="ctr">
              <a:spcBef>
                <a:spcPts val="500"/>
              </a:spcBef>
              <a:spcAft>
                <a:spcPts val="500"/>
              </a:spcAft>
            </a:pPr>
            <a:endParaRPr lang="ru-RU" dirty="0"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342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endParaRPr lang="ba-RU" sz="24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Методик ҡулланма</a:t>
            </a:r>
            <a:r>
              <a:rPr lang="ba-RU" sz="2800" b="1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2800" b="1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«</a:t>
            </a:r>
            <a:r>
              <a:rPr lang="ba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ӘСӘЙЕМДЕҢ БАЙРАМЫ</a:t>
            </a:r>
            <a:r>
              <a:rPr lang="ba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000" b="1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   Әҙерләне: Вәлиуллина Тәнзилә  Марсель ҡыҙы </a:t>
            </a: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юғары категориялы тәрбиәсе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2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2022 й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20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2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2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2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394934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icture background">
            <a:extLst>
              <a:ext uri="{FF2B5EF4-FFF2-40B4-BE49-F238E27FC236}">
                <a16:creationId xmlns:a16="http://schemas.microsoft.com/office/drawing/2014/main" xmlns="" id="{4CEAE9E9-AC31-425C-EAB8-0EC4D5E535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1" y="4201665"/>
            <a:ext cx="2110878" cy="1369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Picture background">
            <a:extLst>
              <a:ext uri="{FF2B5EF4-FFF2-40B4-BE49-F238E27FC236}">
                <a16:creationId xmlns:a16="http://schemas.microsoft.com/office/drawing/2014/main" xmlns="" id="{10566AEF-8A6F-CC97-E6C0-18FF007844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68360" b="36444"/>
          <a:stretch/>
        </p:blipFill>
        <p:spPr bwMode="auto">
          <a:xfrm>
            <a:off x="-23570" y="0"/>
            <a:ext cx="4794261" cy="990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Picture background">
            <a:extLst>
              <a:ext uri="{FF2B5EF4-FFF2-40B4-BE49-F238E27FC236}">
                <a16:creationId xmlns:a16="http://schemas.microsoft.com/office/drawing/2014/main" xmlns="" id="{36FF03D5-AEA6-332C-4145-485319E7AC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2836160"/>
            <a:ext cx="2102504" cy="136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Picture background">
            <a:extLst>
              <a:ext uri="{FF2B5EF4-FFF2-40B4-BE49-F238E27FC236}">
                <a16:creationId xmlns:a16="http://schemas.microsoft.com/office/drawing/2014/main" xmlns="" id="{019C7C11-3AF2-420B-178F-4637107D58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5570874"/>
            <a:ext cx="2102504" cy="1382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Picture background">
            <a:extLst>
              <a:ext uri="{FF2B5EF4-FFF2-40B4-BE49-F238E27FC236}">
                <a16:creationId xmlns:a16="http://schemas.microsoft.com/office/drawing/2014/main" xmlns="" id="{97E108C0-60CD-5964-337A-B34DCB5C52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6953289"/>
            <a:ext cx="2102504" cy="158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Picture background">
            <a:extLst>
              <a:ext uri="{FF2B5EF4-FFF2-40B4-BE49-F238E27FC236}">
                <a16:creationId xmlns:a16="http://schemas.microsoft.com/office/drawing/2014/main" xmlns="" id="{E33E1E59-3893-B141-6B42-4BC4B48397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3" y="8538915"/>
            <a:ext cx="2102504" cy="1365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Picture background">
            <a:extLst>
              <a:ext uri="{FF2B5EF4-FFF2-40B4-BE49-F238E27FC236}">
                <a16:creationId xmlns:a16="http://schemas.microsoft.com/office/drawing/2014/main" xmlns="" id="{7993604A-3ACE-BBB6-0FAB-DFF730DEB3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2" y="1368672"/>
            <a:ext cx="2108349" cy="1461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icture background">
            <a:extLst>
              <a:ext uri="{FF2B5EF4-FFF2-40B4-BE49-F238E27FC236}">
                <a16:creationId xmlns:a16="http://schemas.microsoft.com/office/drawing/2014/main" xmlns="" id="{12B83AEB-E572-1F7C-D556-80691CDD57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8" b="44270"/>
          <a:stretch/>
        </p:blipFill>
        <p:spPr bwMode="auto">
          <a:xfrm>
            <a:off x="4770691" y="3166"/>
            <a:ext cx="2110878" cy="136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D9DFF967-7916-9BC6-8DB2-1968CA999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22" b="97969" l="2891" r="96641">
                        <a14:foregroundMark x1="27813" y1="12188" x2="21563" y2="15937"/>
                        <a14:foregroundMark x1="21563" y1="15937" x2="11250" y2="30859"/>
                        <a14:foregroundMark x1="11250" y1="30859" x2="7344" y2="46016"/>
                        <a14:foregroundMark x1="7344" y1="46016" x2="7344" y2="49297"/>
                        <a14:foregroundMark x1="11328" y1="28672" x2="7969" y2="35547"/>
                        <a14:foregroundMark x1="7969" y1="35547" x2="6641" y2="43438"/>
                        <a14:foregroundMark x1="6641" y1="43438" x2="7891" y2="51250"/>
                        <a14:foregroundMark x1="7891" y1="51250" x2="8672" y2="52656"/>
                        <a14:foregroundMark x1="32891" y1="32031" x2="38906" y2="35781"/>
                        <a14:foregroundMark x1="38906" y1="35781" x2="64453" y2="39766"/>
                        <a14:foregroundMark x1="55313" y1="41797" x2="59844" y2="47891"/>
                        <a14:foregroundMark x1="59844" y1="47891" x2="65781" y2="51563"/>
                        <a14:foregroundMark x1="65781" y1="51563" x2="66016" y2="52188"/>
                        <a14:foregroundMark x1="48203" y1="37969" x2="53984" y2="50234"/>
                        <a14:foregroundMark x1="19141" y1="85781" x2="25781" y2="90469"/>
                        <a14:foregroundMark x1="25781" y1="90469" x2="54688" y2="95313"/>
                        <a14:foregroundMark x1="43125" y1="94688" x2="49688" y2="97344"/>
                        <a14:foregroundMark x1="49688" y1="97344" x2="57109" y2="97969"/>
                        <a14:foregroundMark x1="57109" y1="97969" x2="63125" y2="97344"/>
                        <a14:foregroundMark x1="63359" y1="96875" x2="71797" y2="95859"/>
                        <a14:foregroundMark x1="71797" y1="95859" x2="87344" y2="78203"/>
                        <a14:foregroundMark x1="87344" y1="78203" x2="96172" y2="63359"/>
                        <a14:foregroundMark x1="96172" y1="63359" x2="97969" y2="55937"/>
                        <a14:foregroundMark x1="97969" y1="55937" x2="97266" y2="40234"/>
                        <a14:foregroundMark x1="97266" y1="40234" x2="94219" y2="32656"/>
                        <a14:foregroundMark x1="94219" y1="32656" x2="82422" y2="17813"/>
                        <a14:foregroundMark x1="44453" y1="7109" x2="59531" y2="8203"/>
                        <a14:foregroundMark x1="53984" y1="5781" x2="46563" y2="5391"/>
                        <a14:foregroundMark x1="46563" y1="5391" x2="29141" y2="10234"/>
                        <a14:foregroundMark x1="29297" y1="9766" x2="33750" y2="7109"/>
                        <a14:foregroundMark x1="28438" y1="7969" x2="34922" y2="5313"/>
                        <a14:foregroundMark x1="34922" y1="5313" x2="35547" y2="5313"/>
                        <a14:foregroundMark x1="32891" y1="5781" x2="44453" y2="3984"/>
                        <a14:foregroundMark x1="40703" y1="3750" x2="47656" y2="3125"/>
                        <a14:foregroundMark x1="47656" y1="3125" x2="49531" y2="3125"/>
                        <a14:foregroundMark x1="46641" y1="2891" x2="55313" y2="3594"/>
                        <a14:foregroundMark x1="50703" y1="3594" x2="64922" y2="6953"/>
                        <a14:foregroundMark x1="64922" y1="6953" x2="65547" y2="7344"/>
                        <a14:foregroundMark x1="54922" y1="2656" x2="69219" y2="6563"/>
                        <a14:foregroundMark x1="69219" y1="6563" x2="73594" y2="10000"/>
                        <a14:foregroundMark x1="52422" y1="2422" x2="72969" y2="13594"/>
                        <a14:foregroundMark x1="72969" y1="13594" x2="76719" y2="19453"/>
                        <a14:foregroundMark x1="76719" y1="19453" x2="77813" y2="20000"/>
                        <a14:foregroundMark x1="65547" y1="7813" x2="78203" y2="14609"/>
                        <a14:foregroundMark x1="78203" y1="14609" x2="84219" y2="24219"/>
                        <a14:foregroundMark x1="67969" y1="5781" x2="74531" y2="8594"/>
                        <a14:foregroundMark x1="74531" y1="8594" x2="92656" y2="29297"/>
                        <a14:foregroundMark x1="76641" y1="11563" x2="82891" y2="14766"/>
                        <a14:foregroundMark x1="82891" y1="14766" x2="85547" y2="17813"/>
                        <a14:foregroundMark x1="85781" y1="28672" x2="90391" y2="33984"/>
                        <a14:foregroundMark x1="90391" y1="33984" x2="94688" y2="57266"/>
                        <a14:foregroundMark x1="94688" y1="57266" x2="83750" y2="76875"/>
                        <a14:foregroundMark x1="91094" y1="36875" x2="96172" y2="43125"/>
                        <a14:foregroundMark x1="96172" y1="43125" x2="96641" y2="44688"/>
                        <a14:foregroundMark x1="94219" y1="36406" x2="94219" y2="36406"/>
                        <a14:foregroundMark x1="62422" y1="92656" x2="69297" y2="91016"/>
                        <a14:foregroundMark x1="69297" y1="91016" x2="75391" y2="87344"/>
                        <a14:foregroundMark x1="75391" y1="87344" x2="77969" y2="84453"/>
                        <a14:foregroundMark x1="54922" y1="93984" x2="66406" y2="92891"/>
                        <a14:foregroundMark x1="16641" y1="82031" x2="25078" y2="87891"/>
                        <a14:foregroundMark x1="25078" y1="87891" x2="32031" y2="90391"/>
                        <a14:foregroundMark x1="32031" y1="90391" x2="37500" y2="94766"/>
                        <a14:foregroundMark x1="37500" y1="94766" x2="47344" y2="97813"/>
                        <a14:foregroundMark x1="1563" y1="50859" x2="6406" y2="67500"/>
                        <a14:foregroundMark x1="6406" y1="67500" x2="19531" y2="84453"/>
                        <a14:foregroundMark x1="8672" y1="29531" x2="3359" y2="35469"/>
                        <a14:foregroundMark x1="3359" y1="35469" x2="2891" y2="58672"/>
                        <a14:foregroundMark x1="2891" y1="58672" x2="11484" y2="80703"/>
                        <a14:foregroundMark x1="11484" y1="80703" x2="22188" y2="89297"/>
                        <a14:foregroundMark x1="3125" y1="30859" x2="18359" y2="15547"/>
                        <a14:foregroundMark x1="18359" y1="15547" x2="25313" y2="13359"/>
                        <a14:foregroundMark x1="25313" y1="13359" x2="25313" y2="13359"/>
                        <a14:foregroundMark x1="7578" y1="25313" x2="23594" y2="9219"/>
                        <a14:foregroundMark x1="23594" y1="9219" x2="24922" y2="10703"/>
                        <a14:foregroundMark x1="24453" y1="91328" x2="43125" y2="975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26220"/>
            <a:ext cx="1119396" cy="1119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311DB4E-781E-3FE0-C221-BBAF3D36ADE9}"/>
              </a:ext>
            </a:extLst>
          </p:cNvPr>
          <p:cNvSpPr txBox="1"/>
          <p:nvPr/>
        </p:nvSpPr>
        <p:spPr>
          <a:xfrm>
            <a:off x="200043" y="-442459"/>
            <a:ext cx="5767115" cy="102622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</a:p>
          <a:p>
            <a:pPr indent="34290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Башҡортостан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Республикаһы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Өфө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районы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муниципаль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районының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Жуков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ауылы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балалар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баҡсаһы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«</a:t>
            </a:r>
            <a:r>
              <a:rPr lang="ru-RU" sz="1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Ҡарлуғас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»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indent="234900" algn="ctr"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мәктәпкәсә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белем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биреү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бюджет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учреждениеһы</a:t>
            </a:r>
            <a:endParaRPr lang="ru-RU" sz="14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 </a:t>
            </a: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ba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Методик </a:t>
            </a:r>
            <a:r>
              <a:rPr lang="ba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ҡулланма</a:t>
            </a:r>
            <a:endParaRPr lang="ru-RU" sz="20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«</a:t>
            </a:r>
            <a:r>
              <a:rPr lang="ba-RU" sz="28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СЫЙЫРСЫҠҠА ОЯ ТӨҘӨҮ</a:t>
            </a:r>
            <a:r>
              <a:rPr lang="ba-RU" sz="28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ba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sz="1800" dirty="0">
                <a:effectLst/>
                <a:latin typeface="Calibri" panose="020F0502020204030204" pitchFamily="34" charset="0"/>
                <a:ea typeface="SimSun" panose="02010600030101010101" pitchFamily="2" charset="-122"/>
              </a:rPr>
              <a:t> </a:t>
            </a: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ba-RU" dirty="0"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ru-RU" sz="1800" dirty="0">
              <a:effectLst/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endParaRPr lang="ba-RU" sz="16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ba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                      </a:t>
            </a: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endParaRPr lang="ba-RU" sz="1600" dirty="0">
              <a:solidFill>
                <a:srgbClr val="000000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ba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                                      </a:t>
            </a:r>
            <a:r>
              <a:rPr lang="ba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Рәхимова Лилиә Рәвил ҡыҙы</a:t>
            </a:r>
            <a:r>
              <a:rPr lang="ba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ba-RU" sz="1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</a:t>
            </a:r>
            <a:r>
              <a:rPr lang="ba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юғары категориялы тәрбиәсе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ba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ba-RU" sz="16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2024 </a:t>
            </a:r>
            <a:r>
              <a:rPr lang="ba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йыл</a:t>
            </a:r>
            <a:endParaRPr lang="ru-RU" sz="16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ba-RU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  <a:endParaRPr lang="ru-RU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7F3257AC-32E7-B232-104A-908187B607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8779" y="3906894"/>
            <a:ext cx="3698227" cy="26465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6" name="Picture 2" descr="C:\Users\user\Downloads\WhatsApp Image 2024-11-29 at 10.19.48 (1).jpe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0867" y="3916714"/>
            <a:ext cx="3698226" cy="2637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67051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36342</TotalTime>
  <Words>0</Words>
  <Application>Microsoft Office PowerPoint</Application>
  <PresentationFormat>Произвольный</PresentationFormat>
  <Paragraphs>669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45</cp:revision>
  <cp:lastPrinted>2024-11-29T14:14:25Z</cp:lastPrinted>
  <dcterms:created xsi:type="dcterms:W3CDTF">1601-01-01T00:00:00Z</dcterms:created>
  <dcterms:modified xsi:type="dcterms:W3CDTF">2024-11-29T14:18:06Z</dcterms:modified>
</cp:coreProperties>
</file>